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718" r:id="rId3"/>
  </p:sldMasterIdLst>
  <p:notesMasterIdLst>
    <p:notesMasterId r:id="rId28"/>
  </p:notesMasterIdLst>
  <p:sldIdLst>
    <p:sldId id="256" r:id="rId4"/>
    <p:sldId id="437" r:id="rId5"/>
    <p:sldId id="312" r:id="rId6"/>
    <p:sldId id="540" r:id="rId7"/>
    <p:sldId id="441" r:id="rId8"/>
    <p:sldId id="313" r:id="rId9"/>
    <p:sldId id="314" r:id="rId10"/>
    <p:sldId id="315" r:id="rId11"/>
    <p:sldId id="316" r:id="rId12"/>
    <p:sldId id="317" r:id="rId13"/>
    <p:sldId id="539" r:id="rId14"/>
    <p:sldId id="449" r:id="rId15"/>
    <p:sldId id="318" r:id="rId16"/>
    <p:sldId id="321" r:id="rId17"/>
    <p:sldId id="319" r:id="rId18"/>
    <p:sldId id="528" r:id="rId19"/>
    <p:sldId id="722" r:id="rId20"/>
    <p:sldId id="721" r:id="rId21"/>
    <p:sldId id="320" r:id="rId22"/>
    <p:sldId id="538" r:id="rId23"/>
    <p:sldId id="532" r:id="rId24"/>
    <p:sldId id="720" r:id="rId25"/>
    <p:sldId id="530" r:id="rId26"/>
    <p:sldId id="311" r:id="rId27"/>
  </p:sldIdLst>
  <p:sldSz cx="48768000" cy="27432000"/>
  <p:notesSz cx="6858000" cy="9144000"/>
  <p:defaultTextStyle>
    <a:defPPr marL="0" marR="0" indent="0" algn="l" defTabSz="914393"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50987" rtl="0" fontAlgn="auto" latinLnBrk="0" hangingPunct="0">
      <a:lnSpc>
        <a:spcPct val="100000"/>
      </a:lnSpc>
      <a:spcBef>
        <a:spcPts val="0"/>
      </a:spcBef>
      <a:spcAft>
        <a:spcPts val="0"/>
      </a:spcAft>
      <a:buClrTx/>
      <a:buSzTx/>
      <a:buFontTx/>
      <a:buNone/>
      <a:tabLst/>
      <a:defRPr kumimoji="0" sz="6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598" algn="ctr" defTabSz="1650987" rtl="0" fontAlgn="auto" latinLnBrk="0" hangingPunct="0">
      <a:lnSpc>
        <a:spcPct val="100000"/>
      </a:lnSpc>
      <a:spcBef>
        <a:spcPts val="0"/>
      </a:spcBef>
      <a:spcAft>
        <a:spcPts val="0"/>
      </a:spcAft>
      <a:buClrTx/>
      <a:buSzTx/>
      <a:buFontTx/>
      <a:buNone/>
      <a:tabLst/>
      <a:defRPr kumimoji="0" sz="6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196" algn="ctr" defTabSz="1650987" rtl="0" fontAlgn="auto" latinLnBrk="0" hangingPunct="0">
      <a:lnSpc>
        <a:spcPct val="100000"/>
      </a:lnSpc>
      <a:spcBef>
        <a:spcPts val="0"/>
      </a:spcBef>
      <a:spcAft>
        <a:spcPts val="0"/>
      </a:spcAft>
      <a:buClrTx/>
      <a:buSzTx/>
      <a:buFontTx/>
      <a:buNone/>
      <a:tabLst/>
      <a:defRPr kumimoji="0" sz="6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795" algn="ctr" defTabSz="1650987" rtl="0" fontAlgn="auto" latinLnBrk="0" hangingPunct="0">
      <a:lnSpc>
        <a:spcPct val="100000"/>
      </a:lnSpc>
      <a:spcBef>
        <a:spcPts val="0"/>
      </a:spcBef>
      <a:spcAft>
        <a:spcPts val="0"/>
      </a:spcAft>
      <a:buClrTx/>
      <a:buSzTx/>
      <a:buFontTx/>
      <a:buNone/>
      <a:tabLst/>
      <a:defRPr kumimoji="0" sz="6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393" algn="ctr" defTabSz="1650987" rtl="0" fontAlgn="auto" latinLnBrk="0" hangingPunct="0">
      <a:lnSpc>
        <a:spcPct val="100000"/>
      </a:lnSpc>
      <a:spcBef>
        <a:spcPts val="0"/>
      </a:spcBef>
      <a:spcAft>
        <a:spcPts val="0"/>
      </a:spcAft>
      <a:buClrTx/>
      <a:buSzTx/>
      <a:buFontTx/>
      <a:buNone/>
      <a:tabLst/>
      <a:defRPr kumimoji="0" sz="6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2991" algn="ctr" defTabSz="1650987" rtl="0" fontAlgn="auto" latinLnBrk="0" hangingPunct="0">
      <a:lnSpc>
        <a:spcPct val="100000"/>
      </a:lnSpc>
      <a:spcBef>
        <a:spcPts val="0"/>
      </a:spcBef>
      <a:spcAft>
        <a:spcPts val="0"/>
      </a:spcAft>
      <a:buClrTx/>
      <a:buSzTx/>
      <a:buFontTx/>
      <a:buNone/>
      <a:tabLst/>
      <a:defRPr kumimoji="0" sz="6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589" algn="ctr" defTabSz="1650987" rtl="0" fontAlgn="auto" latinLnBrk="0" hangingPunct="0">
      <a:lnSpc>
        <a:spcPct val="100000"/>
      </a:lnSpc>
      <a:spcBef>
        <a:spcPts val="0"/>
      </a:spcBef>
      <a:spcAft>
        <a:spcPts val="0"/>
      </a:spcAft>
      <a:buClrTx/>
      <a:buSzTx/>
      <a:buFontTx/>
      <a:buNone/>
      <a:tabLst/>
      <a:defRPr kumimoji="0" sz="6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187" algn="ctr" defTabSz="1650987" rtl="0" fontAlgn="auto" latinLnBrk="0" hangingPunct="0">
      <a:lnSpc>
        <a:spcPct val="100000"/>
      </a:lnSpc>
      <a:spcBef>
        <a:spcPts val="0"/>
      </a:spcBef>
      <a:spcAft>
        <a:spcPts val="0"/>
      </a:spcAft>
      <a:buClrTx/>
      <a:buSzTx/>
      <a:buFontTx/>
      <a:buNone/>
      <a:tabLst/>
      <a:defRPr kumimoji="0" sz="6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785" algn="ctr" defTabSz="1650987" rtl="0" fontAlgn="auto" latinLnBrk="0" hangingPunct="0">
      <a:lnSpc>
        <a:spcPct val="100000"/>
      </a:lnSpc>
      <a:spcBef>
        <a:spcPts val="0"/>
      </a:spcBef>
      <a:spcAft>
        <a:spcPts val="0"/>
      </a:spcAft>
      <a:buClrTx/>
      <a:buSzTx/>
      <a:buFontTx/>
      <a:buNone/>
      <a:tabLst/>
      <a:defRPr kumimoji="0" sz="6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63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noFill/>
              <a:miter lim="400000"/>
            </a:ln>
          </a:right>
          <a:top>
            <a:ln w="12700" cap="flat">
              <a:noFill/>
              <a:miter lim="400000"/>
            </a:ln>
          </a:top>
          <a:bottom>
            <a:ln w="12700" cap="flat">
              <a:noFill/>
              <a:miter lim="400000"/>
            </a:ln>
          </a:bottom>
          <a:insideH>
            <a:ln w="12700" cap="flat">
              <a:noFill/>
              <a:miter lim="400000"/>
            </a:ln>
          </a:insideH>
          <a:insideV>
            <a:ln w="254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25400" cap="flat">
              <a:solidFill>
                <a:srgbClr val="3797C6"/>
              </a:solidFill>
              <a:prstDash val="solid"/>
              <a:miter lim="400000"/>
            </a:ln>
          </a:top>
          <a:bottom>
            <a:ln w="12700" cap="flat">
              <a:noFill/>
              <a:miter lim="400000"/>
            </a:ln>
          </a:bottom>
          <a:insideH>
            <a:ln w="254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25400" cap="flat">
              <a:solidFill>
                <a:srgbClr val="B8B8B8"/>
              </a:solidFill>
              <a:prstDash val="solid"/>
              <a:miter lim="400000"/>
            </a:ln>
          </a:left>
          <a:right>
            <a:ln w="25400" cap="flat">
              <a:solidFill>
                <a:srgbClr val="B8B8B8"/>
              </a:solidFill>
              <a:prstDash val="solid"/>
              <a:miter lim="400000"/>
            </a:ln>
          </a:right>
          <a:top>
            <a:ln w="25400" cap="flat">
              <a:solidFill>
                <a:srgbClr val="B8B8B8"/>
              </a:solidFill>
              <a:prstDash val="solid"/>
              <a:miter lim="400000"/>
            </a:ln>
          </a:top>
          <a:bottom>
            <a:ln w="25400" cap="flat">
              <a:solidFill>
                <a:srgbClr val="B8B8B8"/>
              </a:solidFill>
              <a:prstDash val="solid"/>
              <a:miter lim="400000"/>
            </a:ln>
          </a:bottom>
          <a:insideH>
            <a:ln w="25400" cap="flat">
              <a:solidFill>
                <a:srgbClr val="B8B8B8"/>
              </a:solidFill>
              <a:prstDash val="solid"/>
              <a:miter lim="400000"/>
            </a:ln>
          </a:insideH>
          <a:insideV>
            <a:ln w="254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25400" cap="flat">
              <a:solidFill>
                <a:srgbClr val="606060"/>
              </a:solidFill>
              <a:prstDash val="solid"/>
              <a:miter lim="400000"/>
            </a:ln>
          </a:left>
          <a:right>
            <a:ln w="25400" cap="flat">
              <a:solidFill>
                <a:srgbClr val="606060"/>
              </a:solidFill>
              <a:prstDash val="solid"/>
              <a:miter lim="400000"/>
            </a:ln>
          </a:right>
          <a:top>
            <a:ln w="25400" cap="flat">
              <a:solidFill>
                <a:srgbClr val="606060"/>
              </a:solidFill>
              <a:prstDash val="solid"/>
              <a:miter lim="400000"/>
            </a:ln>
          </a:top>
          <a:bottom>
            <a:ln w="25400" cap="flat">
              <a:solidFill>
                <a:srgbClr val="606060"/>
              </a:solidFill>
              <a:prstDash val="solid"/>
              <a:miter lim="400000"/>
            </a:ln>
          </a:bottom>
          <a:insideH>
            <a:ln w="25400" cap="flat">
              <a:solidFill>
                <a:srgbClr val="606060"/>
              </a:solidFill>
              <a:prstDash val="solid"/>
              <a:miter lim="400000"/>
            </a:ln>
          </a:insideH>
          <a:insideV>
            <a:ln w="254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25400" cap="flat">
              <a:solidFill>
                <a:srgbClr val="606060"/>
              </a:solidFill>
              <a:prstDash val="solid"/>
              <a:miter lim="400000"/>
            </a:ln>
          </a:left>
          <a:right>
            <a:ln w="25400" cap="flat">
              <a:solidFill>
                <a:srgbClr val="606060"/>
              </a:solidFill>
              <a:prstDash val="solid"/>
              <a:miter lim="400000"/>
            </a:ln>
          </a:right>
          <a:top>
            <a:ln w="50800" cap="flat">
              <a:solidFill>
                <a:srgbClr val="606060"/>
              </a:solidFill>
              <a:prstDash val="solid"/>
              <a:miter lim="400000"/>
            </a:ln>
          </a:top>
          <a:bottom>
            <a:ln w="25400" cap="flat">
              <a:solidFill>
                <a:srgbClr val="606060"/>
              </a:solidFill>
              <a:prstDash val="solid"/>
              <a:miter lim="400000"/>
            </a:ln>
          </a:bottom>
          <a:insideH>
            <a:ln w="25400" cap="flat">
              <a:solidFill>
                <a:srgbClr val="606060"/>
              </a:solidFill>
              <a:prstDash val="solid"/>
              <a:miter lim="400000"/>
            </a:ln>
          </a:insideH>
          <a:insideV>
            <a:ln w="254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606060"/>
              </a:solidFill>
              <a:prstDash val="solid"/>
              <a:miter lim="400000"/>
            </a:ln>
          </a:top>
          <a:bottom>
            <a:ln w="25400" cap="flat">
              <a:solidFill>
                <a:srgbClr val="606060"/>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25400" cap="flat">
              <a:solidFill>
                <a:srgbClr val="5D5D5D"/>
              </a:solidFill>
              <a:custDash>
                <a:ds d="200000" sp="200000"/>
              </a:custDash>
              <a:miter lim="400000"/>
            </a:ln>
          </a:left>
          <a:right>
            <a:ln w="25400" cap="flat">
              <a:solidFill>
                <a:srgbClr val="5D5D5D"/>
              </a:solidFill>
              <a:custDash>
                <a:ds d="200000" sp="200000"/>
              </a:custDash>
              <a:miter lim="400000"/>
            </a:ln>
          </a:right>
          <a:top>
            <a:ln w="25400" cap="flat">
              <a:solidFill>
                <a:srgbClr val="5D5D5D"/>
              </a:solidFill>
              <a:custDash>
                <a:ds d="200000" sp="200000"/>
              </a:custDash>
              <a:miter lim="400000"/>
            </a:ln>
          </a:top>
          <a:bottom>
            <a:ln w="25400" cap="flat">
              <a:solidFill>
                <a:srgbClr val="5D5D5D"/>
              </a:solidFill>
              <a:custDash>
                <a:ds d="200000" sp="200000"/>
              </a:custDash>
              <a:miter lim="400000"/>
            </a:ln>
          </a:bottom>
          <a:insideH>
            <a:ln w="25400" cap="flat">
              <a:solidFill>
                <a:srgbClr val="5D5D5D"/>
              </a:solidFill>
              <a:custDash>
                <a:ds d="200000" sp="200000"/>
              </a:custDash>
              <a:miter lim="400000"/>
            </a:ln>
          </a:insideH>
          <a:insideV>
            <a:ln w="254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25400" cap="flat">
              <a:solidFill>
                <a:srgbClr val="5D5D5D"/>
              </a:solidFill>
              <a:prstDash val="solid"/>
              <a:miter lim="400000"/>
            </a:ln>
          </a:left>
          <a:right>
            <a:ln w="25400" cap="flat">
              <a:solidFill>
                <a:srgbClr val="5D5D5D"/>
              </a:solidFill>
              <a:prstDash val="solid"/>
              <a:miter lim="400000"/>
            </a:ln>
          </a:right>
          <a:top>
            <a:ln w="25400" cap="flat">
              <a:solidFill>
                <a:srgbClr val="5D5D5D"/>
              </a:solidFill>
              <a:prstDash val="solid"/>
              <a:miter lim="400000"/>
            </a:ln>
          </a:top>
          <a:bottom>
            <a:ln w="25400" cap="flat">
              <a:solidFill>
                <a:srgbClr val="5D5D5D"/>
              </a:solidFill>
              <a:prstDash val="solid"/>
              <a:miter lim="400000"/>
            </a:ln>
          </a:bottom>
          <a:insideH>
            <a:ln w="25400" cap="flat">
              <a:solidFill>
                <a:srgbClr val="5D5D5D"/>
              </a:solidFill>
              <a:prstDash val="solid"/>
              <a:miter lim="400000"/>
            </a:ln>
          </a:insideH>
          <a:insideV>
            <a:ln w="254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25400" cap="flat">
              <a:solidFill>
                <a:srgbClr val="5D5D5D"/>
              </a:solidFill>
              <a:prstDash val="solid"/>
              <a:miter lim="400000"/>
            </a:ln>
          </a:left>
          <a:right>
            <a:ln w="25400" cap="flat">
              <a:solidFill>
                <a:srgbClr val="5D5D5D"/>
              </a:solidFill>
              <a:prstDash val="solid"/>
              <a:miter lim="400000"/>
            </a:ln>
          </a:right>
          <a:top>
            <a:ln w="25400" cap="flat">
              <a:solidFill>
                <a:srgbClr val="5D5D5D"/>
              </a:solidFill>
              <a:prstDash val="solid"/>
              <a:miter lim="400000"/>
            </a:ln>
          </a:top>
          <a:bottom>
            <a:ln w="25400" cap="flat">
              <a:solidFill>
                <a:srgbClr val="5D5D5D"/>
              </a:solidFill>
              <a:prstDash val="solid"/>
              <a:miter lim="400000"/>
            </a:ln>
          </a:bottom>
          <a:insideH>
            <a:ln w="25400" cap="flat">
              <a:solidFill>
                <a:srgbClr val="5D5D5D"/>
              </a:solidFill>
              <a:prstDash val="solid"/>
              <a:miter lim="400000"/>
            </a:ln>
          </a:insideH>
          <a:insideV>
            <a:ln w="254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25400" cap="flat">
              <a:solidFill>
                <a:srgbClr val="5D5D5D"/>
              </a:solidFill>
              <a:prstDash val="solid"/>
              <a:miter lim="400000"/>
            </a:ln>
          </a:left>
          <a:right>
            <a:ln w="25400" cap="flat">
              <a:solidFill>
                <a:srgbClr val="5D5D5D"/>
              </a:solidFill>
              <a:prstDash val="solid"/>
              <a:miter lim="400000"/>
            </a:ln>
          </a:right>
          <a:top>
            <a:ln w="25400" cap="flat">
              <a:solidFill>
                <a:srgbClr val="5D5D5D"/>
              </a:solidFill>
              <a:prstDash val="solid"/>
              <a:miter lim="400000"/>
            </a:ln>
          </a:top>
          <a:bottom>
            <a:ln w="25400" cap="flat">
              <a:solidFill>
                <a:srgbClr val="5D5D5D"/>
              </a:solidFill>
              <a:prstDash val="solid"/>
              <a:miter lim="400000"/>
            </a:ln>
          </a:bottom>
          <a:insideH>
            <a:ln w="25400" cap="flat">
              <a:solidFill>
                <a:srgbClr val="5D5D5D"/>
              </a:solidFill>
              <a:prstDash val="solid"/>
              <a:miter lim="400000"/>
            </a:ln>
          </a:insideH>
          <a:insideV>
            <a:ln w="254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25400" cap="flat">
              <a:solidFill>
                <a:srgbClr val="A6AAA9"/>
              </a:solidFill>
              <a:prstDash val="solid"/>
              <a:miter lim="400000"/>
            </a:ln>
          </a:left>
          <a:right>
            <a:ln w="25400" cap="flat">
              <a:solidFill>
                <a:srgbClr val="A6AAA9"/>
              </a:solidFill>
              <a:prstDash val="solid"/>
              <a:miter lim="400000"/>
            </a:ln>
          </a:right>
          <a:top>
            <a:ln w="25400" cap="flat">
              <a:solidFill>
                <a:srgbClr val="A6AAA9"/>
              </a:solidFill>
              <a:prstDash val="solid"/>
              <a:miter lim="400000"/>
            </a:ln>
          </a:top>
          <a:bottom>
            <a:ln w="25400" cap="flat">
              <a:solidFill>
                <a:srgbClr val="A6AAA9"/>
              </a:solidFill>
              <a:prstDash val="solid"/>
              <a:miter lim="400000"/>
            </a:ln>
          </a:bottom>
          <a:insideH>
            <a:ln w="25400" cap="flat">
              <a:solidFill>
                <a:srgbClr val="A6AAA9"/>
              </a:solidFill>
              <a:prstDash val="solid"/>
              <a:miter lim="400000"/>
            </a:ln>
          </a:insideH>
          <a:insideV>
            <a:ln w="254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25400" cap="flat">
              <a:solidFill>
                <a:srgbClr val="A6AAA9"/>
              </a:solidFill>
              <a:prstDash val="solid"/>
              <a:miter lim="400000"/>
            </a:ln>
          </a:left>
          <a:right>
            <a:ln w="25400" cap="flat">
              <a:solidFill>
                <a:srgbClr val="A6AAA9"/>
              </a:solidFill>
              <a:prstDash val="solid"/>
              <a:miter lim="400000"/>
            </a:ln>
          </a:right>
          <a:top>
            <a:ln w="25400" cap="flat">
              <a:solidFill>
                <a:srgbClr val="A6AAA9"/>
              </a:solidFill>
              <a:prstDash val="solid"/>
              <a:miter lim="400000"/>
            </a:ln>
          </a:top>
          <a:bottom>
            <a:ln w="25400" cap="flat">
              <a:solidFill>
                <a:srgbClr val="A6AAA9"/>
              </a:solidFill>
              <a:prstDash val="solid"/>
              <a:miter lim="400000"/>
            </a:ln>
          </a:bottom>
          <a:insideH>
            <a:ln w="25400" cap="flat">
              <a:solidFill>
                <a:srgbClr val="A6AAA9"/>
              </a:solidFill>
              <a:prstDash val="solid"/>
              <a:miter lim="400000"/>
            </a:ln>
          </a:insideH>
          <a:insideV>
            <a:ln w="254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25400" cap="flat">
              <a:solidFill>
                <a:srgbClr val="A6AAA9"/>
              </a:solidFill>
              <a:prstDash val="solid"/>
              <a:miter lim="400000"/>
            </a:ln>
          </a:left>
          <a:right>
            <a:ln w="25400" cap="flat">
              <a:solidFill>
                <a:srgbClr val="A6AAA9"/>
              </a:solidFill>
              <a:prstDash val="solid"/>
              <a:miter lim="400000"/>
            </a:ln>
          </a:right>
          <a:top>
            <a:ln w="25400" cap="flat">
              <a:solidFill>
                <a:srgbClr val="A6AAA9"/>
              </a:solidFill>
              <a:prstDash val="solid"/>
              <a:miter lim="400000"/>
            </a:ln>
          </a:top>
          <a:bottom>
            <a:ln w="25400" cap="flat">
              <a:solidFill>
                <a:srgbClr val="A6AAA9"/>
              </a:solidFill>
              <a:prstDash val="solid"/>
              <a:miter lim="400000"/>
            </a:ln>
          </a:bottom>
          <a:insideH>
            <a:ln w="25400" cap="flat">
              <a:solidFill>
                <a:srgbClr val="A6AAA9"/>
              </a:solidFill>
              <a:prstDash val="solid"/>
              <a:miter lim="400000"/>
            </a:ln>
          </a:insideH>
          <a:insideV>
            <a:ln w="254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25400" cap="flat">
              <a:solidFill>
                <a:srgbClr val="A6AAA9"/>
              </a:solidFill>
              <a:prstDash val="solid"/>
              <a:miter lim="400000"/>
            </a:ln>
          </a:left>
          <a:right>
            <a:ln w="25400" cap="flat">
              <a:solidFill>
                <a:srgbClr val="A6AAA9"/>
              </a:solidFill>
              <a:prstDash val="solid"/>
              <a:miter lim="400000"/>
            </a:ln>
          </a:right>
          <a:top>
            <a:ln w="25400" cap="flat">
              <a:solidFill>
                <a:srgbClr val="A6AAA9"/>
              </a:solidFill>
              <a:prstDash val="solid"/>
              <a:miter lim="400000"/>
            </a:ln>
          </a:top>
          <a:bottom>
            <a:ln w="25400" cap="flat">
              <a:solidFill>
                <a:srgbClr val="A6AAA9"/>
              </a:solidFill>
              <a:prstDash val="solid"/>
              <a:miter lim="400000"/>
            </a:ln>
          </a:bottom>
          <a:insideH>
            <a:ln w="25400" cap="flat">
              <a:solidFill>
                <a:srgbClr val="A6AAA9"/>
              </a:solidFill>
              <a:prstDash val="solid"/>
              <a:miter lim="400000"/>
            </a:ln>
          </a:insideH>
          <a:insideV>
            <a:ln w="254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25400" cap="flat">
              <a:solidFill>
                <a:srgbClr val="000000"/>
              </a:solidFill>
              <a:custDash>
                <a:ds d="200000" sp="200000"/>
              </a:custDash>
              <a:miter lim="400000"/>
            </a:ln>
          </a:left>
          <a:right>
            <a:ln w="25400" cap="flat">
              <a:solidFill>
                <a:srgbClr val="000000"/>
              </a:solidFill>
              <a:custDash>
                <a:ds d="200000" sp="200000"/>
              </a:custDash>
              <a:miter lim="400000"/>
            </a:ln>
          </a:right>
          <a:top>
            <a:ln w="25400" cap="flat">
              <a:solidFill>
                <a:srgbClr val="000000"/>
              </a:solidFill>
              <a:custDash>
                <a:ds d="200000" sp="200000"/>
              </a:custDash>
              <a:miter lim="400000"/>
            </a:ln>
          </a:top>
          <a:bottom>
            <a:ln w="25400" cap="flat">
              <a:solidFill>
                <a:srgbClr val="000000"/>
              </a:solidFill>
              <a:custDash>
                <a:ds d="200000" sp="200000"/>
              </a:custDash>
              <a:miter lim="400000"/>
            </a:ln>
          </a:bottom>
          <a:insideH>
            <a:ln w="25400" cap="flat">
              <a:solidFill>
                <a:srgbClr val="000000"/>
              </a:solidFill>
              <a:custDash>
                <a:ds d="200000" sp="200000"/>
              </a:custDash>
              <a:miter lim="400000"/>
            </a:ln>
          </a:insideH>
          <a:insideV>
            <a:ln w="254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25400" cap="flat">
              <a:solidFill>
                <a:srgbClr val="000000"/>
              </a:solidFill>
              <a:prstDash val="solid"/>
              <a:miter lim="400000"/>
            </a:ln>
          </a:right>
          <a:top>
            <a:ln w="25400" cap="flat">
              <a:solidFill>
                <a:srgbClr val="000000"/>
              </a:solidFill>
              <a:custDash>
                <a:ds d="200000" sp="200000"/>
              </a:custDash>
              <a:miter lim="400000"/>
            </a:ln>
          </a:top>
          <a:bottom>
            <a:ln w="25400" cap="flat">
              <a:solidFill>
                <a:srgbClr val="000000"/>
              </a:solidFill>
              <a:custDash>
                <a:ds d="200000" sp="200000"/>
              </a:custDash>
              <a:miter lim="400000"/>
            </a:ln>
          </a:bottom>
          <a:insideH>
            <a:ln w="25400" cap="flat">
              <a:solidFill>
                <a:srgbClr val="000000"/>
              </a:solidFill>
              <a:custDash>
                <a:ds d="200000" sp="200000"/>
              </a:custDash>
              <a:miter lim="400000"/>
            </a:ln>
          </a:insideH>
          <a:insideV>
            <a:ln w="254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25400" cap="flat">
              <a:solidFill>
                <a:srgbClr val="000000"/>
              </a:solidFill>
              <a:custDash>
                <a:ds d="200000" sp="200000"/>
              </a:custDash>
              <a:miter lim="400000"/>
            </a:ln>
          </a:left>
          <a:right>
            <a:ln w="25400" cap="flat">
              <a:solidFill>
                <a:srgbClr val="000000"/>
              </a:solidFill>
              <a:custDash>
                <a:ds d="200000" sp="200000"/>
              </a:custDash>
              <a:miter lim="400000"/>
            </a:ln>
          </a:right>
          <a:top>
            <a:ln w="25400" cap="flat">
              <a:solidFill>
                <a:srgbClr val="000000"/>
              </a:solidFill>
              <a:prstDash val="solid"/>
              <a:miter lim="400000"/>
            </a:ln>
          </a:top>
          <a:bottom>
            <a:ln w="12700" cap="flat">
              <a:noFill/>
              <a:miter lim="400000"/>
            </a:ln>
          </a:bottom>
          <a:insideH>
            <a:ln w="25400" cap="flat">
              <a:solidFill>
                <a:srgbClr val="000000"/>
              </a:solidFill>
              <a:custDash>
                <a:ds d="200000" sp="200000"/>
              </a:custDash>
              <a:miter lim="400000"/>
            </a:ln>
          </a:insideH>
          <a:insideV>
            <a:ln w="254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25400" cap="flat">
              <a:solidFill>
                <a:srgbClr val="000000"/>
              </a:solidFill>
              <a:custDash>
                <a:ds d="200000" sp="200000"/>
              </a:custDash>
              <a:miter lim="400000"/>
            </a:ln>
          </a:left>
          <a:right>
            <a:ln w="25400" cap="flat">
              <a:solidFill>
                <a:srgbClr val="000000"/>
              </a:solidFill>
              <a:custDash>
                <a:ds d="200000" sp="200000"/>
              </a:custDash>
              <a:miter lim="400000"/>
            </a:ln>
          </a:right>
          <a:top>
            <a:ln w="12700" cap="flat">
              <a:noFill/>
              <a:miter lim="400000"/>
            </a:ln>
          </a:top>
          <a:bottom>
            <a:ln w="25400" cap="flat">
              <a:solidFill>
                <a:srgbClr val="000000"/>
              </a:solidFill>
              <a:prstDash val="solid"/>
              <a:miter lim="400000"/>
            </a:ln>
          </a:bottom>
          <a:insideH>
            <a:ln w="25400" cap="flat">
              <a:solidFill>
                <a:srgbClr val="000000"/>
              </a:solidFill>
              <a:custDash>
                <a:ds d="200000" sp="200000"/>
              </a:custDash>
              <a:miter lim="400000"/>
            </a:ln>
          </a:insideH>
          <a:insideV>
            <a:ln w="254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8"/>
    <p:restoredTop sz="91869" autoAdjust="0"/>
  </p:normalViewPr>
  <p:slideViewPr>
    <p:cSldViewPr snapToGrid="0" snapToObjects="1">
      <p:cViewPr varScale="1">
        <p:scale>
          <a:sx n="20" d="100"/>
          <a:sy n="20" d="100"/>
        </p:scale>
        <p:origin x="958" y="245"/>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ory Guldin" userId="e2231e53bdc15d55" providerId="LiveId" clId="{0231668D-8E6A-4FD0-8CAD-04B4F8C00D22}"/>
    <pc:docChg chg="modSld">
      <pc:chgData name="Gregory Guldin" userId="e2231e53bdc15d55" providerId="LiveId" clId="{0231668D-8E6A-4FD0-8CAD-04B4F8C00D22}" dt="2025-11-15T02:31:23.588" v="1" actId="20577"/>
      <pc:docMkLst>
        <pc:docMk/>
      </pc:docMkLst>
      <pc:sldChg chg="modSp mod">
        <pc:chgData name="Gregory Guldin" userId="e2231e53bdc15d55" providerId="LiveId" clId="{0231668D-8E6A-4FD0-8CAD-04B4F8C00D22}" dt="2025-11-15T02:31:23.588" v="1" actId="20577"/>
        <pc:sldMkLst>
          <pc:docMk/>
          <pc:sldMk cId="947767510" sldId="320"/>
        </pc:sldMkLst>
        <pc:spChg chg="mod">
          <ac:chgData name="Gregory Guldin" userId="e2231e53bdc15d55" providerId="LiveId" clId="{0231668D-8E6A-4FD0-8CAD-04B4F8C00D22}" dt="2025-11-15T02:31:23.588" v="1" actId="20577"/>
          <ac:spMkLst>
            <pc:docMk/>
            <pc:sldMk cId="947767510" sldId="320"/>
            <ac:spMk id="143" creationId="{4249965E-7909-9F27-61E0-3B60D93A28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196" latinLnBrk="0">
      <a:lnSpc>
        <a:spcPct val="117999"/>
      </a:lnSpc>
      <a:defRPr sz="2200">
        <a:latin typeface="Helvetica Neue"/>
        <a:ea typeface="Helvetica Neue"/>
        <a:cs typeface="Helvetica Neue"/>
        <a:sym typeface="Helvetica Neue"/>
      </a:defRPr>
    </a:lvl1pPr>
    <a:lvl2pPr indent="228598" defTabSz="457196" latinLnBrk="0">
      <a:lnSpc>
        <a:spcPct val="117999"/>
      </a:lnSpc>
      <a:defRPr sz="2200">
        <a:latin typeface="Helvetica Neue"/>
        <a:ea typeface="Helvetica Neue"/>
        <a:cs typeface="Helvetica Neue"/>
        <a:sym typeface="Helvetica Neue"/>
      </a:defRPr>
    </a:lvl2pPr>
    <a:lvl3pPr indent="457196" defTabSz="457196" latinLnBrk="0">
      <a:lnSpc>
        <a:spcPct val="117999"/>
      </a:lnSpc>
      <a:defRPr sz="2200">
        <a:latin typeface="Helvetica Neue"/>
        <a:ea typeface="Helvetica Neue"/>
        <a:cs typeface="Helvetica Neue"/>
        <a:sym typeface="Helvetica Neue"/>
      </a:defRPr>
    </a:lvl3pPr>
    <a:lvl4pPr indent="685795" defTabSz="457196" latinLnBrk="0">
      <a:lnSpc>
        <a:spcPct val="117999"/>
      </a:lnSpc>
      <a:defRPr sz="2200">
        <a:latin typeface="Helvetica Neue"/>
        <a:ea typeface="Helvetica Neue"/>
        <a:cs typeface="Helvetica Neue"/>
        <a:sym typeface="Helvetica Neue"/>
      </a:defRPr>
    </a:lvl4pPr>
    <a:lvl5pPr indent="914393" defTabSz="457196" latinLnBrk="0">
      <a:lnSpc>
        <a:spcPct val="117999"/>
      </a:lnSpc>
      <a:defRPr sz="2200">
        <a:latin typeface="Helvetica Neue"/>
        <a:ea typeface="Helvetica Neue"/>
        <a:cs typeface="Helvetica Neue"/>
        <a:sym typeface="Helvetica Neue"/>
      </a:defRPr>
    </a:lvl5pPr>
    <a:lvl6pPr indent="1142991" defTabSz="457196" latinLnBrk="0">
      <a:lnSpc>
        <a:spcPct val="117999"/>
      </a:lnSpc>
      <a:defRPr sz="2200">
        <a:latin typeface="Helvetica Neue"/>
        <a:ea typeface="Helvetica Neue"/>
        <a:cs typeface="Helvetica Neue"/>
        <a:sym typeface="Helvetica Neue"/>
      </a:defRPr>
    </a:lvl6pPr>
    <a:lvl7pPr indent="1371589" defTabSz="457196" latinLnBrk="0">
      <a:lnSpc>
        <a:spcPct val="117999"/>
      </a:lnSpc>
      <a:defRPr sz="2200">
        <a:latin typeface="Helvetica Neue"/>
        <a:ea typeface="Helvetica Neue"/>
        <a:cs typeface="Helvetica Neue"/>
        <a:sym typeface="Helvetica Neue"/>
      </a:defRPr>
    </a:lvl7pPr>
    <a:lvl8pPr indent="1600187" defTabSz="457196" latinLnBrk="0">
      <a:lnSpc>
        <a:spcPct val="117999"/>
      </a:lnSpc>
      <a:defRPr sz="2200">
        <a:latin typeface="Helvetica Neue"/>
        <a:ea typeface="Helvetica Neue"/>
        <a:cs typeface="Helvetica Neue"/>
        <a:sym typeface="Helvetica Neue"/>
      </a:defRPr>
    </a:lvl8pPr>
    <a:lvl9pPr indent="1828785" defTabSz="457196"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Emerging from the experience of many projects [hydropower projects in Nepal, LNG project in RF, rail project in Tanzania, highway project in Ethiopia, geothermal and mining projects in </a:t>
            </a:r>
            <a:r>
              <a:rPr lang="en-US" dirty="0" err="1"/>
              <a:t>Indonesial</a:t>
            </a:r>
            <a:r>
              <a:rPr lang="en-US" dirty="0"/>
              <a:t>] + the need to implement a new requirement</a:t>
            </a:r>
          </a:p>
        </p:txBody>
      </p:sp>
      <p:sp>
        <p:nvSpPr>
          <p:cNvPr id="4" name="Slide Number Placeholder 3"/>
          <p:cNvSpPr>
            <a:spLocks noGrp="1"/>
          </p:cNvSpPr>
          <p:nvPr>
            <p:ph type="sldNum" sz="quarter" idx="5"/>
          </p:nvPr>
        </p:nvSpPr>
        <p:spPr/>
        <p:txBody>
          <a:bodyPr/>
          <a:lstStyle/>
          <a:p>
            <a:fld id="{E94DE69A-467F-4BE3-9481-CAF6E7A9AD60}" type="slidenum">
              <a:rPr lang="en-US" smtClean="0"/>
              <a:t>2</a:t>
            </a:fld>
            <a:endParaRPr lang="en-US"/>
          </a:p>
        </p:txBody>
      </p:sp>
    </p:spTree>
    <p:extLst>
      <p:ext uri="{BB962C8B-B14F-4D97-AF65-F5344CB8AC3E}">
        <p14:creationId xmlns:p14="http://schemas.microsoft.com/office/powerpoint/2010/main" val="1342768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4DE69A-467F-4BE3-9481-CAF6E7A9AD6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92747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Set up Advisory Council of community representatives (inclusive: gender, generation, socioeconomic status, vulnerability, ethnicity); Working Group a subset of the AC to work with local government representatives as well as project staff to develop IP community development plan and other FPIC documents</a:t>
            </a:r>
          </a:p>
          <a:p>
            <a:pPr marL="171450" indent="-171450">
              <a:buFont typeface="Arial" panose="020B0604020202020204" pitchFamily="34" charset="0"/>
              <a:buChar char="•"/>
            </a:pPr>
            <a:r>
              <a:rPr lang="en-US" b="1" dirty="0">
                <a:highlight>
                  <a:srgbClr val="FFFF00"/>
                </a:highlight>
              </a:rPr>
              <a:t>“Community-wide meetings”: refers to both in-community meetings as well as AC and WG meetings.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4DE69A-467F-4BE3-9481-CAF6E7A9AD6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2214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80400-10A6-7FB9-FC09-8E81B05D2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D83A5-C6C2-2D5E-C74D-72B1AEA3A3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3FE84-C37B-8FA1-8F0D-1C2EFFDC9F55}"/>
              </a:ext>
            </a:extLst>
          </p:cNvPr>
          <p:cNvSpPr>
            <a:spLocks noGrp="1"/>
          </p:cNvSpPr>
          <p:nvPr>
            <p:ph type="body" idx="1"/>
          </p:nvPr>
        </p:nvSpPr>
        <p:spPr/>
        <p:txBody>
          <a:bodyPr/>
          <a:lstStyle/>
          <a:p>
            <a:pPr algn="l"/>
            <a:r>
              <a:rPr lang="en-US" dirty="0"/>
              <a:t>IFC GN7 para33: “</a:t>
            </a:r>
            <a:r>
              <a:rPr lang="en-US" sz="2400" b="0" i="0" u="none" strike="noStrike" baseline="0" dirty="0">
                <a:solidFill>
                  <a:srgbClr val="000000"/>
                </a:solidFill>
                <a:latin typeface="Arial" panose="020B0604020202020204" pitchFamily="34" charset="0"/>
              </a:rPr>
              <a:t>The FPIC process and outcome do not require unanimous support from all members of Affected Communities of Indigenous Peoples. FPIC should be viewed as a process that both allows and facilitates Affected Communities of Indigenous Peoples to build and agree upon a collective position with regard to the proposed development cognizant that individuals and groups within the Affected Communities may retain differing views on various issues pertaining to the proposed development. Such collective “community consent” should derive from the group of Affected Communities as a whole, representing their view vis-à-vis the proposed development. Thus, an FPIC agreement captures the Affected Communities’ broad agreement on the legitimacy of the engagement process and the decisions made </a:t>
            </a:r>
          </a:p>
          <a:p>
            <a:endParaRPr lang="en-US" dirty="0"/>
          </a:p>
        </p:txBody>
      </p:sp>
    </p:spTree>
    <p:extLst>
      <p:ext uri="{BB962C8B-B14F-4D97-AF65-F5344CB8AC3E}">
        <p14:creationId xmlns:p14="http://schemas.microsoft.com/office/powerpoint/2010/main" val="424882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2D905-6E37-5663-5C1A-56CB43CA3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2FE3E-F2FF-1F05-2656-BA2DB7BE09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88E352-F714-B2A1-5E03-427ECCEB2468}"/>
              </a:ext>
            </a:extLst>
          </p:cNvPr>
          <p:cNvSpPr>
            <a:spLocks noGrp="1"/>
          </p:cNvSpPr>
          <p:nvPr>
            <p:ph type="body" idx="1"/>
          </p:nvPr>
        </p:nvSpPr>
        <p:spPr/>
        <p:txBody>
          <a:bodyPr/>
          <a:lstStyle/>
          <a:p>
            <a:pPr algn="l"/>
            <a:r>
              <a:rPr lang="en-US" dirty="0"/>
              <a:t>IFC GN7 para33: “</a:t>
            </a:r>
            <a:r>
              <a:rPr lang="en-US" sz="2400" b="0" i="0" u="none" strike="noStrike" baseline="0" dirty="0">
                <a:solidFill>
                  <a:srgbClr val="000000"/>
                </a:solidFill>
                <a:latin typeface="Arial" panose="020B0604020202020204" pitchFamily="34" charset="0"/>
              </a:rPr>
              <a:t>The FPIC process and outcome do not require unanimous support from all members of Affected Communities of Indigenous Peoples. FPIC should be viewed as a process that both allows and facilitates Affected Communities of Indigenous Peoples to build and agree upon a collective position with regard to the proposed development cognizant that individuals and groups within the Affected Communities may retain differing views on various issues pertaining to the proposed development. Such collective “community consent” should derive from the group of Affected Communities as a whole, representing their view vis-à-vis the proposed development. Thus, an FPIC agreement captures the Affected Communities’ broad agreement on the legitimacy of the engagement process and the decisions made </a:t>
            </a:r>
          </a:p>
          <a:p>
            <a:endParaRPr lang="en-US" dirty="0"/>
          </a:p>
        </p:txBody>
      </p:sp>
    </p:spTree>
    <p:extLst>
      <p:ext uri="{BB962C8B-B14F-4D97-AF65-F5344CB8AC3E}">
        <p14:creationId xmlns:p14="http://schemas.microsoft.com/office/powerpoint/2010/main" val="1890109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30363-EDB7-9C87-0E43-B27A2280E4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5B861-7482-3B20-C816-9238E6552E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9758F5-FE9A-2898-04A8-D49797F54C44}"/>
              </a:ext>
            </a:extLst>
          </p:cNvPr>
          <p:cNvSpPr>
            <a:spLocks noGrp="1"/>
          </p:cNvSpPr>
          <p:nvPr>
            <p:ph type="body" idx="1"/>
          </p:nvPr>
        </p:nvSpPr>
        <p:spPr/>
        <p:txBody>
          <a:bodyPr/>
          <a:lstStyle/>
          <a:p>
            <a:pPr algn="l"/>
            <a:r>
              <a:rPr lang="en-US" dirty="0"/>
              <a:t>IFC GN7 para33: “</a:t>
            </a:r>
            <a:r>
              <a:rPr lang="en-US" sz="2400" b="0" i="0" u="none" strike="noStrike" baseline="0" dirty="0">
                <a:solidFill>
                  <a:srgbClr val="000000"/>
                </a:solidFill>
                <a:latin typeface="Arial" panose="020B0604020202020204" pitchFamily="34" charset="0"/>
              </a:rPr>
              <a:t>The FPIC process and outcome do not require unanimous support from all members of Affected Communities of Indigenous Peoples. FPIC should be viewed as a process that both allows and facilitates Affected Communities of Indigenous Peoples to build and agree upon a collective position with regard to the proposed development cognizant that individuals and groups within the Affected Communities may retain differing views on various issues pertaining to the proposed development. Such collective “community consent” should derive from the group of Affected Communities as a whole, representing their view vis-à-vis the proposed development. Thus, an FPIC agreement captures the Affected Communities’ broad agreement on the legitimacy of the engagement process and the decisions made </a:t>
            </a:r>
          </a:p>
          <a:p>
            <a:endParaRPr lang="en-US" dirty="0"/>
          </a:p>
        </p:txBody>
      </p:sp>
    </p:spTree>
    <p:extLst>
      <p:ext uri="{BB962C8B-B14F-4D97-AF65-F5344CB8AC3E}">
        <p14:creationId xmlns:p14="http://schemas.microsoft.com/office/powerpoint/2010/main" val="1060187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CF0F60-1E57-4CEC-AD4A-A041393BF0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72792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74DBB-ABA2-7B87-D9A7-A4FD80519F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C3AB51-2DBF-29A5-81CF-5961155E9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D07BB8-F126-FD65-3EDD-50FDA965E5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CBB5E-CB9F-0058-BD38-FF2BB00AF0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CF0F60-1E57-4CEC-AD4A-A041393BF0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41131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3989D-C59E-5F11-8B28-B9DD5A616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AAFC3A-A6AF-B54E-8196-0A12E2D40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88531F-6265-D90B-37BA-2560E669453D}"/>
              </a:ext>
            </a:extLst>
          </p:cNvPr>
          <p:cNvSpPr>
            <a:spLocks noGrp="1"/>
          </p:cNvSpPr>
          <p:nvPr>
            <p:ph type="body" idx="1"/>
          </p:nvPr>
        </p:nvSpPr>
        <p:spPr/>
        <p:txBody>
          <a:bodyPr/>
          <a:lstStyle/>
          <a:p>
            <a:pPr algn="l"/>
            <a:r>
              <a:rPr lang="en-US" dirty="0"/>
              <a:t>IFC GN7 para33: “</a:t>
            </a:r>
            <a:r>
              <a:rPr lang="en-US" sz="2400" b="0" i="0" u="none" strike="noStrike" baseline="0" dirty="0">
                <a:solidFill>
                  <a:srgbClr val="000000"/>
                </a:solidFill>
                <a:latin typeface="Arial" panose="020B0604020202020204" pitchFamily="34" charset="0"/>
              </a:rPr>
              <a:t>The FPIC process and outcome do not require unanimous support from all members of Affected Communities of Indigenous Peoples. FPIC should be viewed as a process that both allows and facilitates Affected Communities of Indigenous Peoples to build and agree upon a collective position with regard to the proposed development cognizant that individuals and groups within the Affected Communities may retain differing views on various issues pertaining to the proposed development. Such collective “community consent” should derive from the group of Affected Communities as a whole, representing their view vis-à-vis the proposed development. Thus, an FPIC agreement captures the Affected Communities’ broad agreement on the legitimacy of the engagement process and the decisions made </a:t>
            </a:r>
          </a:p>
          <a:p>
            <a:endParaRPr lang="en-US" dirty="0"/>
          </a:p>
        </p:txBody>
      </p:sp>
    </p:spTree>
    <p:extLst>
      <p:ext uri="{BB962C8B-B14F-4D97-AF65-F5344CB8AC3E}">
        <p14:creationId xmlns:p14="http://schemas.microsoft.com/office/powerpoint/2010/main" val="1861004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C9C6B-61AC-012A-2837-66F2594DA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2E348-6C02-E213-0844-9E5D0AC63B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303DC-0C09-8B6F-C6A6-6301A6C0A7BA}"/>
              </a:ext>
            </a:extLst>
          </p:cNvPr>
          <p:cNvSpPr>
            <a:spLocks noGrp="1"/>
          </p:cNvSpPr>
          <p:nvPr>
            <p:ph type="body" idx="1"/>
          </p:nvPr>
        </p:nvSpPr>
        <p:spPr/>
        <p:txBody>
          <a:bodyPr/>
          <a:lstStyle/>
          <a:p>
            <a:pPr algn="l"/>
            <a:r>
              <a:rPr lang="en-US" dirty="0"/>
              <a:t>IFC GN7 para33: “</a:t>
            </a:r>
            <a:r>
              <a:rPr lang="en-US" sz="2400" b="0" i="0" u="none" strike="noStrike" baseline="0" dirty="0">
                <a:solidFill>
                  <a:srgbClr val="000000"/>
                </a:solidFill>
                <a:latin typeface="Arial" panose="020B0604020202020204" pitchFamily="34" charset="0"/>
              </a:rPr>
              <a:t>The FPIC process and outcome do not require unanimous support from all members of Affected Communities of Indigenous Peoples. FPIC should be viewed as a process that both allows and facilitates Affected Communities of Indigenous Peoples to build and agree upon a collective position with regard to the proposed development cognizant that individuals and groups within the Affected Communities may retain differing views on various issues pertaining to the proposed development. Such collective “community consent” should derive from the group of Affected Communities as a whole, representing their view vis-à-vis the proposed development. Thus, an FPIC agreement captures the Affected Communities’ broad agreement on the legitimacy of the engagement process and the decisions made </a:t>
            </a:r>
          </a:p>
          <a:p>
            <a:endParaRPr lang="en-US" dirty="0"/>
          </a:p>
        </p:txBody>
      </p:sp>
    </p:spTree>
    <p:extLst>
      <p:ext uri="{BB962C8B-B14F-4D97-AF65-F5344CB8AC3E}">
        <p14:creationId xmlns:p14="http://schemas.microsoft.com/office/powerpoint/2010/main" val="1151387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Set up Advisory Council of community representatives (inclusive: gender, generation, socioeconomic status, vulnerability, ethnicity); Working Group a subset of the AC to work with local government representatives as well as project staff to </a:t>
            </a:r>
            <a:r>
              <a:rPr lang="en-US" b="1" dirty="0"/>
              <a:t>oversee implementation </a:t>
            </a:r>
            <a:r>
              <a:rPr lang="en-US" b="1" dirty="0">
                <a:highlight>
                  <a:srgbClr val="FFFF00"/>
                </a:highlight>
              </a:rPr>
              <a:t>of </a:t>
            </a:r>
            <a:r>
              <a:rPr lang="en-US" dirty="0"/>
              <a:t>IP community development plan and other FPIC documents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Rather than project-run community development plan, monitoring, grievance redress mechanism (GRM), and evaluation, the focus under the PPF is IP co-decision-making.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4DE69A-467F-4BE3-9481-CAF6E7A9AD6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1705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196" eaLnBrk="1" fontAlgn="auto" latinLnBrk="0" hangingPunct="1">
              <a:lnSpc>
                <a:spcPct val="117999"/>
              </a:lnSpc>
              <a:spcBef>
                <a:spcPts val="0"/>
              </a:spcBef>
              <a:spcAft>
                <a:spcPts val="0"/>
              </a:spcAft>
              <a:buClrTx/>
              <a:buSzTx/>
              <a:buFontTx/>
              <a:buNone/>
              <a:tabLst/>
              <a:defRPr/>
            </a:pPr>
            <a:r>
              <a:rPr lang="en-US" dirty="0"/>
              <a:t>A research by NGO also shows that only about 2% of IFC projects require FPIC.</a:t>
            </a:r>
          </a:p>
          <a:p>
            <a:endParaRPr lang="en-ID" dirty="0"/>
          </a:p>
        </p:txBody>
      </p:sp>
    </p:spTree>
    <p:extLst>
      <p:ext uri="{BB962C8B-B14F-4D97-AF65-F5344CB8AC3E}">
        <p14:creationId xmlns:p14="http://schemas.microsoft.com/office/powerpoint/2010/main" val="205170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CF0F60-1E57-4CEC-AD4A-A041393BF0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40283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Greg Guldin, CCCS. Upon AJAC approval of the CSD for the Upper Trishuli-1 HEP project, Nepal, 2018.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4DE69A-467F-4BE3-9481-CAF6E7A9AD6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591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FFFF00"/>
                </a:highlight>
              </a:rPr>
              <a:t>Yet despite the foci on geothermal and Indonesia we believe the TG can be useful for projects in a wide cross section of sectors and countries..</a:t>
            </a:r>
          </a:p>
        </p:txBody>
      </p:sp>
      <p:sp>
        <p:nvSpPr>
          <p:cNvPr id="4" name="Slide Number Placeholder 3"/>
          <p:cNvSpPr>
            <a:spLocks noGrp="1"/>
          </p:cNvSpPr>
          <p:nvPr>
            <p:ph type="sldNum" sz="quarter" idx="5"/>
          </p:nvPr>
        </p:nvSpPr>
        <p:spPr/>
        <p:txBody>
          <a:bodyPr/>
          <a:lstStyle/>
          <a:p>
            <a:fld id="{0BCF0F60-1E57-4CEC-AD4A-A041393BF0A4}" type="slidenum">
              <a:rPr lang="en-US" smtClean="0"/>
              <a:t>4</a:t>
            </a:fld>
            <a:endParaRPr lang="en-US"/>
          </a:p>
        </p:txBody>
      </p:sp>
    </p:spTree>
    <p:extLst>
      <p:ext uri="{BB962C8B-B14F-4D97-AF65-F5344CB8AC3E}">
        <p14:creationId xmlns:p14="http://schemas.microsoft.com/office/powerpoint/2010/main" val="29835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“Expectations” include risk mitigation, benefit sharing, cultural recognition, etc.</a:t>
            </a:r>
          </a:p>
        </p:txBody>
      </p:sp>
      <p:sp>
        <p:nvSpPr>
          <p:cNvPr id="4" name="Slide Number Placeholder 3"/>
          <p:cNvSpPr>
            <a:spLocks noGrp="1"/>
          </p:cNvSpPr>
          <p:nvPr>
            <p:ph type="sldNum" sz="quarter" idx="5"/>
          </p:nvPr>
        </p:nvSpPr>
        <p:spPr/>
        <p:txBody>
          <a:bodyPr/>
          <a:lstStyle/>
          <a:p>
            <a:fld id="{0BCF0F60-1E57-4CEC-AD4A-A041393BF0A4}" type="slidenum">
              <a:rPr lang="en-US" smtClean="0"/>
              <a:t>5</a:t>
            </a:fld>
            <a:endParaRPr lang="en-US"/>
          </a:p>
        </p:txBody>
      </p:sp>
    </p:spTree>
    <p:extLst>
      <p:ext uri="{BB962C8B-B14F-4D97-AF65-F5344CB8AC3E}">
        <p14:creationId xmlns:p14="http://schemas.microsoft.com/office/powerpoint/2010/main" val="1661613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196" eaLnBrk="1" fontAlgn="auto" latinLnBrk="0" hangingPunct="1">
              <a:lnSpc>
                <a:spcPct val="117999"/>
              </a:lnSpc>
              <a:spcBef>
                <a:spcPts val="0"/>
              </a:spcBef>
              <a:spcAft>
                <a:spcPts val="0"/>
              </a:spcAft>
              <a:buClrTx/>
              <a:buSzTx/>
              <a:buFontTx/>
              <a:buNone/>
              <a:tabLst/>
              <a:defRPr/>
            </a:pPr>
            <a:r>
              <a:rPr lang="en-US" dirty="0"/>
              <a:t>ICP: informed consultation and participation</a:t>
            </a:r>
          </a:p>
          <a:p>
            <a:endParaRPr lang="en-ID" dirty="0"/>
          </a:p>
        </p:txBody>
      </p:sp>
    </p:spTree>
    <p:extLst>
      <p:ext uri="{BB962C8B-B14F-4D97-AF65-F5344CB8AC3E}">
        <p14:creationId xmlns:p14="http://schemas.microsoft.com/office/powerpoint/2010/main" val="2567506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IFC GN7 para33: “</a:t>
            </a:r>
            <a:r>
              <a:rPr lang="en-US" sz="2400" b="0" i="0" u="none" strike="noStrike" baseline="0" dirty="0">
                <a:solidFill>
                  <a:srgbClr val="000000"/>
                </a:solidFill>
                <a:latin typeface="Arial" panose="020B0604020202020204" pitchFamily="34" charset="0"/>
              </a:rPr>
              <a:t>The FPIC process and outcome do not require unanimous support from all members of Affected Communities of Indigenous Peoples. FPIC should be viewed as a process that both allows and facilitates Affected Communities of Indigenous Peoples to build and agree upon a collective position with regard to the proposed development cognizant that individuals and groups within the Affected Communities may retain differing views on various issues pertaining to the proposed development. Such collective “community consent” should derive from the group of Affected Communities as a whole, representing their view vis-à-vis the proposed development. Thus, an FPIC agreement captures the Affected Communities’ broad agreement on the legitimacy of the engagement process and the decisions made </a:t>
            </a:r>
          </a:p>
          <a:p>
            <a:endParaRPr lang="en-US" dirty="0"/>
          </a:p>
        </p:txBody>
      </p:sp>
    </p:spTree>
    <p:extLst>
      <p:ext uri="{BB962C8B-B14F-4D97-AF65-F5344CB8AC3E}">
        <p14:creationId xmlns:p14="http://schemas.microsoft.com/office/powerpoint/2010/main" val="1516148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4B9DB-E13D-37AD-6B9D-1AEAF206B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BA2AF-685E-11F9-2BD8-92DED60DEC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CBC60-C50A-3AF6-468F-862A03495A82}"/>
              </a:ext>
            </a:extLst>
          </p:cNvPr>
          <p:cNvSpPr>
            <a:spLocks noGrp="1"/>
          </p:cNvSpPr>
          <p:nvPr>
            <p:ph type="body" idx="1"/>
          </p:nvPr>
        </p:nvSpPr>
        <p:spPr/>
        <p:txBody>
          <a:bodyPr/>
          <a:lstStyle/>
          <a:p>
            <a:pPr algn="l"/>
            <a:r>
              <a:rPr lang="en-US" dirty="0"/>
              <a:t>IFC PS7 GN: ICP: occurs freely and voluntarily, without any external manipulation, interference or coercion, and without intimidation; ensure </a:t>
            </a:r>
            <a:r>
              <a:rPr lang="en-US" sz="1600" b="0" i="0" u="none" strike="noStrike" baseline="0" dirty="0">
                <a:solidFill>
                  <a:srgbClr val="000000"/>
                </a:solidFill>
                <a:latin typeface="Arial" panose="020B0604020202020204" pitchFamily="34" charset="0"/>
              </a:rPr>
              <a:t>access to relevant project information prior to any decision making, including information on potential adverse environmental and social impacts affecting them.</a:t>
            </a:r>
          </a:p>
          <a:p>
            <a:pPr algn="l"/>
            <a:endParaRPr lang="en-US" dirty="0"/>
          </a:p>
          <a:p>
            <a:pPr algn="l"/>
            <a:r>
              <a:rPr lang="en-US" dirty="0"/>
              <a:t>IFC PS7 GN25: “</a:t>
            </a:r>
            <a:r>
              <a:rPr lang="en-US" sz="2400" dirty="0"/>
              <a:t>GFN : (</a:t>
            </a:r>
            <a:r>
              <a:rPr lang="en-US" sz="2400" dirty="0" err="1"/>
              <a:t>i</a:t>
            </a:r>
            <a:r>
              <a:rPr lang="en-US" sz="2400" dirty="0"/>
              <a:t>) willingness to engage in a process and availability to meet at reasonable times and frequency; (ii) provision of information necessary for informed negotiation; (iii) exploration of key issues of importance; (iv) use of mutually acceptable procedures for negotiation; (v) willingness to change initial position and modify offers where possible; and (vi) provision of sufficient time for decision making”</a:t>
            </a:r>
            <a:endParaRPr lang="en-US" sz="1600" b="0" i="0" u="none" strike="noStrike" baseline="0" dirty="0">
              <a:solidFill>
                <a:srgbClr val="000000"/>
              </a:solidFill>
              <a:latin typeface="Arial" panose="020B0604020202020204" pitchFamily="34" charset="0"/>
            </a:endParaRPr>
          </a:p>
          <a:p>
            <a:endParaRPr lang="en-US" dirty="0"/>
          </a:p>
        </p:txBody>
      </p:sp>
    </p:spTree>
    <p:extLst>
      <p:ext uri="{BB962C8B-B14F-4D97-AF65-F5344CB8AC3E}">
        <p14:creationId xmlns:p14="http://schemas.microsoft.com/office/powerpoint/2010/main" val="342569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636ED-20E2-79E5-7D05-C9C7FE4EDA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79B1DC-D92D-ACB2-B7DB-5041FF8529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37AF9-439B-D879-2C15-A9DFF971C2A3}"/>
              </a:ext>
            </a:extLst>
          </p:cNvPr>
          <p:cNvSpPr>
            <a:spLocks noGrp="1"/>
          </p:cNvSpPr>
          <p:nvPr>
            <p:ph type="body" idx="1"/>
          </p:nvPr>
        </p:nvSpPr>
        <p:spPr/>
        <p:txBody>
          <a:bodyPr/>
          <a:lstStyle/>
          <a:p>
            <a:pPr algn="l"/>
            <a:r>
              <a:rPr lang="en-US" dirty="0"/>
              <a:t>IFC PS7 GN: ICP: occurs freely and voluntarily, without any external manipulation, interference or coercion, and without intimidation; ensure </a:t>
            </a:r>
            <a:r>
              <a:rPr lang="en-US" sz="1600" b="0" i="0" u="none" strike="noStrike" baseline="0" dirty="0">
                <a:solidFill>
                  <a:srgbClr val="000000"/>
                </a:solidFill>
                <a:latin typeface="Arial" panose="020B0604020202020204" pitchFamily="34" charset="0"/>
              </a:rPr>
              <a:t>access to relevant project information prior to any decision making, including information on potential adverse environmental and social impacts affecting them.</a:t>
            </a:r>
          </a:p>
          <a:p>
            <a:pPr algn="l"/>
            <a:endParaRPr lang="en-US" dirty="0"/>
          </a:p>
          <a:p>
            <a:pPr algn="l"/>
            <a:r>
              <a:rPr lang="en-US" dirty="0"/>
              <a:t>IFC PS7 GN25: “</a:t>
            </a:r>
            <a:r>
              <a:rPr lang="en-US" sz="2400" dirty="0"/>
              <a:t>GFN : (</a:t>
            </a:r>
            <a:r>
              <a:rPr lang="en-US" sz="2400" dirty="0" err="1"/>
              <a:t>i</a:t>
            </a:r>
            <a:r>
              <a:rPr lang="en-US" sz="2400" dirty="0"/>
              <a:t>) willingness to engage in a process and availability to meet at reasonable times and frequency; (ii) provision of information necessary for informed negotiation; (iii) exploration of key issues of importance; (iv) use of mutually acceptable procedures for negotiation; (v) willingness to change initial position and modify offers where possible; and (vi) provision of sufficient time for decision making”</a:t>
            </a:r>
            <a:endParaRPr lang="en-US" sz="1600" b="0" i="0" u="none" strike="noStrike" baseline="0" dirty="0">
              <a:solidFill>
                <a:srgbClr val="000000"/>
              </a:solidFill>
              <a:latin typeface="Arial" panose="020B0604020202020204" pitchFamily="34" charset="0"/>
            </a:endParaRPr>
          </a:p>
          <a:p>
            <a:endParaRPr lang="en-US" dirty="0"/>
          </a:p>
        </p:txBody>
      </p:sp>
    </p:spTree>
    <p:extLst>
      <p:ext uri="{BB962C8B-B14F-4D97-AF65-F5344CB8AC3E}">
        <p14:creationId xmlns:p14="http://schemas.microsoft.com/office/powerpoint/2010/main" val="2483923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F017C-DCFC-C980-C414-946724586C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5321E-123F-3271-AADB-48B83B4679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23B3B1-C5EB-5C9C-70BE-8B25ADC5DD81}"/>
              </a:ext>
            </a:extLst>
          </p:cNvPr>
          <p:cNvSpPr>
            <a:spLocks noGrp="1"/>
          </p:cNvSpPr>
          <p:nvPr>
            <p:ph type="body" idx="1"/>
          </p:nvPr>
        </p:nvSpPr>
        <p:spPr/>
        <p:txBody>
          <a:bodyPr/>
          <a:lstStyle/>
          <a:p>
            <a:pPr algn="l"/>
            <a:r>
              <a:rPr lang="en-US" dirty="0"/>
              <a:t>IFC GN7 para33: “</a:t>
            </a:r>
            <a:r>
              <a:rPr lang="en-US" sz="2400" b="0" i="0" u="none" strike="noStrike" baseline="0" dirty="0">
                <a:solidFill>
                  <a:srgbClr val="000000"/>
                </a:solidFill>
                <a:latin typeface="Arial" panose="020B0604020202020204" pitchFamily="34" charset="0"/>
              </a:rPr>
              <a:t>The FPIC process and outcome do not require unanimous support from all members of Affected Communities of Indigenous Peoples. FPIC should be viewed as a process that both allows and facilitates Affected Communities of Indigenous Peoples to build and agree upon a collective position with regard to the proposed development cognizant that individuals and groups within the Affected Communities may retain differing views on various issues pertaining to the proposed development. Such collective “community consent” should derive from the group of Affected Communities as a whole, representing their view vis-à-vis the proposed development. Thus, an FPIC agreement captures the Affected Communities’ broad agreement on the legitimacy of the engagement process and the decisions made </a:t>
            </a:r>
          </a:p>
          <a:p>
            <a:endParaRPr lang="en-US" dirty="0"/>
          </a:p>
        </p:txBody>
      </p:sp>
    </p:spTree>
    <p:extLst>
      <p:ext uri="{BB962C8B-B14F-4D97-AF65-F5344CB8AC3E}">
        <p14:creationId xmlns:p14="http://schemas.microsoft.com/office/powerpoint/2010/main" val="227892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556000" y="4597400"/>
            <a:ext cx="41656000" cy="9296400"/>
          </a:xfrm>
          <a:prstGeom prst="rect">
            <a:avLst/>
          </a:prstGeom>
        </p:spPr>
        <p:txBody>
          <a:bodyPr anchor="b"/>
          <a:lstStyle/>
          <a:p>
            <a:r>
              <a:t>Title Text</a:t>
            </a:r>
          </a:p>
        </p:txBody>
      </p:sp>
      <p:sp>
        <p:nvSpPr>
          <p:cNvPr id="12" name="Body Level One…"/>
          <p:cNvSpPr txBox="1">
            <a:spLocks noGrp="1"/>
          </p:cNvSpPr>
          <p:nvPr>
            <p:ph type="body" sz="quarter" idx="1"/>
          </p:nvPr>
        </p:nvSpPr>
        <p:spPr>
          <a:xfrm>
            <a:off x="3556000" y="14147800"/>
            <a:ext cx="41656000" cy="3175000"/>
          </a:xfrm>
          <a:prstGeom prst="rect">
            <a:avLst/>
          </a:prstGeom>
        </p:spPr>
        <p:txBody>
          <a:bodyPr anchor="t"/>
          <a:lstStyle>
            <a:lvl1pPr marL="0" indent="0" algn="ctr">
              <a:spcBef>
                <a:spcPts val="0"/>
              </a:spcBef>
              <a:buSzTx/>
              <a:buNone/>
              <a:defRPr sz="10800"/>
            </a:lvl1pPr>
            <a:lvl2pPr marL="0" indent="0" algn="ctr">
              <a:spcBef>
                <a:spcPts val="0"/>
              </a:spcBef>
              <a:buSzTx/>
              <a:buNone/>
              <a:defRPr sz="10800"/>
            </a:lvl2pPr>
            <a:lvl3pPr marL="0" indent="0" algn="ctr">
              <a:spcBef>
                <a:spcPts val="0"/>
              </a:spcBef>
              <a:buSzTx/>
              <a:buNone/>
              <a:defRPr sz="10800"/>
            </a:lvl3pPr>
            <a:lvl4pPr marL="0" indent="0" algn="ctr">
              <a:spcBef>
                <a:spcPts val="0"/>
              </a:spcBef>
              <a:buSzTx/>
              <a:buNone/>
              <a:defRPr sz="10800"/>
            </a:lvl4pPr>
            <a:lvl5pPr marL="0" indent="0" algn="ctr">
              <a:spcBef>
                <a:spcPts val="0"/>
              </a:spcBef>
              <a:buSzTx/>
              <a:buNone/>
              <a:defRPr sz="10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287886" y="25675508"/>
            <a:ext cx="2054940" cy="908656"/>
          </a:xfrm>
          <a:prstGeom prst="rect">
            <a:avLst/>
          </a:prstGeom>
        </p:spPr>
        <p:txBody>
          <a:bodyPr/>
          <a:lstStyle/>
          <a:p>
            <a:fld id="{D8D877B3-D348-4611-9BDB-C5374591D951}" type="slidenum">
              <a:rPr lang="en-US" smtClean="0"/>
              <a:pPr/>
              <a:t>‹#›</a:t>
            </a:fld>
            <a:endParaRPr lang="en-US"/>
          </a:p>
        </p:txBody>
      </p:sp>
      <p:sp>
        <p:nvSpPr>
          <p:cNvPr id="4" name="Picture Placeholder 4"/>
          <p:cNvSpPr>
            <a:spLocks noGrp="1"/>
          </p:cNvSpPr>
          <p:nvPr>
            <p:ph type="pic" sz="quarter" idx="11" hasCustomPrompt="1"/>
          </p:nvPr>
        </p:nvSpPr>
        <p:spPr>
          <a:xfrm>
            <a:off x="0" y="0"/>
            <a:ext cx="48768000" cy="274320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2" name="Slide Number Placeholder 2">
            <a:extLst>
              <a:ext uri="{FF2B5EF4-FFF2-40B4-BE49-F238E27FC236}">
                <a16:creationId xmlns:a16="http://schemas.microsoft.com/office/drawing/2014/main" id="{263540B8-D924-2351-B6F2-72901BF942A6}"/>
              </a:ext>
            </a:extLst>
          </p:cNvPr>
          <p:cNvSpPr txBox="1">
            <a:spLocks/>
          </p:cNvSpPr>
          <p:nvPr userDrawn="1"/>
        </p:nvSpPr>
        <p:spPr>
          <a:xfrm>
            <a:off x="1800046" y="25675510"/>
            <a:ext cx="45167908" cy="908612"/>
          </a:xfrm>
          <a:prstGeom prst="rect">
            <a:avLst/>
          </a:prstGeom>
        </p:spPr>
        <p:txBody>
          <a:bodyPr/>
          <a:lstStyle>
            <a:defPPr>
              <a:defRPr lang="en-US"/>
            </a:defPPr>
            <a:lvl1pPr marL="0" algn="r" defTabSz="914330" rtl="0" eaLnBrk="1" latinLnBrk="0" hangingPunct="1">
              <a:defRPr sz="1800" kern="1200">
                <a:solidFill>
                  <a:srgbClr val="1B4C8E"/>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en-US" sz="3200" dirty="0">
                <a:latin typeface="Montserrat" panose="02000505000000020004" pitchFamily="2" charset="0"/>
              </a:rPr>
              <a:t>FPIC TO PROMOTE INDIGENOUS PARTICIPATION AND PARTNERSHIP  </a:t>
            </a:r>
            <a:r>
              <a:rPr lang="en-US" sz="4200" dirty="0">
                <a:latin typeface="+mj-lt"/>
              </a:rPr>
              <a:t>|  </a:t>
            </a:r>
            <a:fld id="{D8D877B3-D348-4611-9BDB-C5374591D951}" type="slidenum">
              <a:rPr lang="en-US" sz="4200" b="1" smtClean="0">
                <a:solidFill>
                  <a:srgbClr val="F1AB23"/>
                </a:solidFill>
              </a:rPr>
              <a:pPr/>
              <a:t>‹#›</a:t>
            </a:fld>
            <a:endParaRPr lang="en-US" sz="4200" b="1" dirty="0">
              <a:solidFill>
                <a:srgbClr val="F1AB23"/>
              </a:solidFill>
            </a:endParaRPr>
          </a:p>
        </p:txBody>
      </p:sp>
    </p:spTree>
    <p:extLst>
      <p:ext uri="{BB962C8B-B14F-4D97-AF65-F5344CB8AC3E}">
        <p14:creationId xmlns:p14="http://schemas.microsoft.com/office/powerpoint/2010/main" val="290360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48768000" cy="274320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2" name="Slide Number Placeholder 2">
            <a:extLst>
              <a:ext uri="{FF2B5EF4-FFF2-40B4-BE49-F238E27FC236}">
                <a16:creationId xmlns:a16="http://schemas.microsoft.com/office/drawing/2014/main" id="{B26E9867-F9AF-1C44-95B4-C110876C26D4}"/>
              </a:ext>
            </a:extLst>
          </p:cNvPr>
          <p:cNvSpPr txBox="1">
            <a:spLocks/>
          </p:cNvSpPr>
          <p:nvPr userDrawn="1"/>
        </p:nvSpPr>
        <p:spPr>
          <a:xfrm>
            <a:off x="1800046" y="25675510"/>
            <a:ext cx="45167908" cy="908612"/>
          </a:xfrm>
          <a:prstGeom prst="rect">
            <a:avLst/>
          </a:prstGeom>
        </p:spPr>
        <p:txBody>
          <a:bodyPr/>
          <a:lstStyle>
            <a:defPPr>
              <a:defRPr lang="en-US"/>
            </a:defPPr>
            <a:lvl1pPr marL="0" algn="r" defTabSz="914330" rtl="0" eaLnBrk="1" latinLnBrk="0" hangingPunct="1">
              <a:defRPr sz="1800" kern="1200">
                <a:solidFill>
                  <a:srgbClr val="1B4C8E"/>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en-US" sz="3200" dirty="0">
                <a:latin typeface="Montserrat" panose="02000505000000020004" pitchFamily="2" charset="0"/>
              </a:rPr>
              <a:t>FPIC TO PROMOTE INDIGENOUS PARTICIPATION AND PARTNERSHIP  </a:t>
            </a:r>
            <a:r>
              <a:rPr lang="en-US" sz="4200" dirty="0">
                <a:latin typeface="+mj-lt"/>
              </a:rPr>
              <a:t>|  </a:t>
            </a:r>
            <a:fld id="{D8D877B3-D348-4611-9BDB-C5374591D951}" type="slidenum">
              <a:rPr lang="en-US" sz="4200" b="1" smtClean="0">
                <a:solidFill>
                  <a:srgbClr val="F1AB23"/>
                </a:solidFill>
              </a:rPr>
              <a:pPr/>
              <a:t>‹#›</a:t>
            </a:fld>
            <a:endParaRPr lang="en-US" sz="4200" b="1" dirty="0">
              <a:solidFill>
                <a:srgbClr val="F1AB23"/>
              </a:solidFill>
            </a:endParaRPr>
          </a:p>
        </p:txBody>
      </p:sp>
    </p:spTree>
    <p:extLst>
      <p:ext uri="{BB962C8B-B14F-4D97-AF65-F5344CB8AC3E}">
        <p14:creationId xmlns:p14="http://schemas.microsoft.com/office/powerpoint/2010/main" val="3209810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48768000" cy="274320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6" name="Title 4"/>
          <p:cNvSpPr>
            <a:spLocks noGrp="1"/>
          </p:cNvSpPr>
          <p:nvPr>
            <p:ph type="title" hasCustomPrompt="1"/>
          </p:nvPr>
        </p:nvSpPr>
        <p:spPr>
          <a:xfrm>
            <a:off x="7467598" y="18068962"/>
            <a:ext cx="32185428" cy="9754924"/>
          </a:xfrm>
        </p:spPr>
        <p:txBody>
          <a:bodyPr/>
          <a:lstStyle>
            <a:lvl1pPr>
              <a:defRPr sz="21600"/>
            </a:lvl1pPr>
          </a:lstStyle>
          <a:p>
            <a:r>
              <a:rPr lang="en-US"/>
              <a:t>CLICK TO EDIT MASTER TITLE STYLE</a:t>
            </a:r>
          </a:p>
        </p:txBody>
      </p:sp>
    </p:spTree>
    <p:extLst>
      <p:ext uri="{BB962C8B-B14F-4D97-AF65-F5344CB8AC3E}">
        <p14:creationId xmlns:p14="http://schemas.microsoft.com/office/powerpoint/2010/main" val="18841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48768000" cy="274320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cxnSp>
        <p:nvCxnSpPr>
          <p:cNvPr id="6" name="Straight Connector 5"/>
          <p:cNvCxnSpPr/>
          <p:nvPr userDrawn="1"/>
        </p:nvCxnSpPr>
        <p:spPr>
          <a:xfrm>
            <a:off x="3941920" y="0"/>
            <a:ext cx="0" cy="27432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75548" y="13050988"/>
            <a:ext cx="0" cy="13799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066372" y="13050988"/>
            <a:ext cx="0" cy="137991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itle 4"/>
          <p:cNvSpPr>
            <a:spLocks noGrp="1"/>
          </p:cNvSpPr>
          <p:nvPr>
            <p:ph type="title" hasCustomPrompt="1"/>
          </p:nvPr>
        </p:nvSpPr>
        <p:spPr>
          <a:xfrm>
            <a:off x="7467600" y="3984498"/>
            <a:ext cx="16916400" cy="6486476"/>
          </a:xfrm>
        </p:spPr>
        <p:txBody>
          <a:bodyPr/>
          <a:lstStyle>
            <a:lvl1pPr>
              <a:defRPr sz="14400"/>
            </a:lvl1pPr>
          </a:lstStyle>
          <a:p>
            <a:r>
              <a:rPr lang="en-US"/>
              <a:t>CLICK TO EDIT MASTER TITLE STYLE</a:t>
            </a:r>
          </a:p>
        </p:txBody>
      </p:sp>
    </p:spTree>
    <p:extLst>
      <p:ext uri="{BB962C8B-B14F-4D97-AF65-F5344CB8AC3E}">
        <p14:creationId xmlns:p14="http://schemas.microsoft.com/office/powerpoint/2010/main" val="2236687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48768000" cy="274320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cxnSp>
        <p:nvCxnSpPr>
          <p:cNvPr id="6" name="Straight Connector 5"/>
          <p:cNvCxnSpPr/>
          <p:nvPr userDrawn="1"/>
        </p:nvCxnSpPr>
        <p:spPr>
          <a:xfrm>
            <a:off x="3941920" y="0"/>
            <a:ext cx="0" cy="27432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75548" y="13050988"/>
            <a:ext cx="0" cy="137991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066372" y="13050988"/>
            <a:ext cx="0" cy="137991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itle 4"/>
          <p:cNvSpPr>
            <a:spLocks noGrp="1"/>
          </p:cNvSpPr>
          <p:nvPr>
            <p:ph type="title" hasCustomPrompt="1"/>
          </p:nvPr>
        </p:nvSpPr>
        <p:spPr>
          <a:xfrm>
            <a:off x="7467600" y="3984498"/>
            <a:ext cx="16916400" cy="6486476"/>
          </a:xfrm>
        </p:spPr>
        <p:txBody>
          <a:bodyPr/>
          <a:lstStyle>
            <a:lvl1pPr>
              <a:defRPr sz="14400">
                <a:solidFill>
                  <a:schemeClr val="bg1"/>
                </a:solidFill>
              </a:defRPr>
            </a:lvl1pPr>
          </a:lstStyle>
          <a:p>
            <a:r>
              <a:rPr lang="en-US"/>
              <a:t>CLICK TO EDIT MASTER TITLE STYLE</a:t>
            </a:r>
          </a:p>
        </p:txBody>
      </p:sp>
    </p:spTree>
    <p:extLst>
      <p:ext uri="{BB962C8B-B14F-4D97-AF65-F5344CB8AC3E}">
        <p14:creationId xmlns:p14="http://schemas.microsoft.com/office/powerpoint/2010/main" val="4257480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467600" y="10001754"/>
            <a:ext cx="16916400" cy="7428492"/>
          </a:xfrm>
        </p:spPr>
        <p:txBody>
          <a:bodyPr/>
          <a:lstStyle/>
          <a:p>
            <a:r>
              <a:rPr lang="en-US"/>
              <a:t>CLICK TO EDIT MASTER TITLE STYLE</a:t>
            </a:r>
          </a:p>
        </p:txBody>
      </p:sp>
    </p:spTree>
    <p:extLst>
      <p:ext uri="{BB962C8B-B14F-4D97-AF65-F5344CB8AC3E}">
        <p14:creationId xmlns:p14="http://schemas.microsoft.com/office/powerpoint/2010/main" val="534495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467600" y="10472762"/>
            <a:ext cx="16916400" cy="6486476"/>
          </a:xfrm>
        </p:spPr>
        <p:txBody>
          <a:bodyPr/>
          <a:lstStyle>
            <a:lvl1pPr>
              <a:defRPr sz="14400"/>
            </a:lvl1pPr>
          </a:lstStyle>
          <a:p>
            <a:r>
              <a:rPr lang="en-US"/>
              <a:t>CLICK TO EDIT MASTER TITLE STYLE</a:t>
            </a:r>
          </a:p>
        </p:txBody>
      </p:sp>
    </p:spTree>
    <p:extLst>
      <p:ext uri="{BB962C8B-B14F-4D97-AF65-F5344CB8AC3E}">
        <p14:creationId xmlns:p14="http://schemas.microsoft.com/office/powerpoint/2010/main" val="573463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467600" y="3984498"/>
            <a:ext cx="16916400" cy="6486476"/>
          </a:xfrm>
        </p:spPr>
        <p:txBody>
          <a:bodyPr/>
          <a:lstStyle>
            <a:lvl1pPr>
              <a:defRPr sz="14400"/>
            </a:lvl1pPr>
          </a:lstStyle>
          <a:p>
            <a:r>
              <a:rPr lang="en-US"/>
              <a:t>CLICK TO EDIT MASTER TITLE STYLE</a:t>
            </a:r>
          </a:p>
        </p:txBody>
      </p:sp>
    </p:spTree>
    <p:extLst>
      <p:ext uri="{BB962C8B-B14F-4D97-AF65-F5344CB8AC3E}">
        <p14:creationId xmlns:p14="http://schemas.microsoft.com/office/powerpoint/2010/main" val="77527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467600" y="3984498"/>
            <a:ext cx="16916400" cy="6486476"/>
          </a:xfrm>
        </p:spPr>
        <p:txBody>
          <a:bodyPr/>
          <a:lstStyle>
            <a:lvl1pPr>
              <a:defRPr sz="14400"/>
            </a:lvl1pPr>
          </a:lstStyle>
          <a:p>
            <a:r>
              <a:rPr lang="en-US"/>
              <a:t>CLICK TO EDIT MASTER TITLE STYLE</a:t>
            </a:r>
          </a:p>
        </p:txBody>
      </p:sp>
      <p:sp>
        <p:nvSpPr>
          <p:cNvPr id="7" name="Picture Placeholder 4"/>
          <p:cNvSpPr>
            <a:spLocks noGrp="1"/>
          </p:cNvSpPr>
          <p:nvPr>
            <p:ph type="pic" sz="quarter" idx="11" hasCustomPrompt="1"/>
          </p:nvPr>
        </p:nvSpPr>
        <p:spPr>
          <a:xfrm>
            <a:off x="18612614" y="9160876"/>
            <a:ext cx="7467604" cy="5206312"/>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8" name="Picture Placeholder 4"/>
          <p:cNvSpPr>
            <a:spLocks noGrp="1"/>
          </p:cNvSpPr>
          <p:nvPr>
            <p:ph type="pic" sz="quarter" idx="12" hasCustomPrompt="1"/>
          </p:nvPr>
        </p:nvSpPr>
        <p:spPr>
          <a:xfrm>
            <a:off x="18612614" y="16940412"/>
            <a:ext cx="7467604" cy="5206312"/>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Tree>
    <p:extLst>
      <p:ext uri="{BB962C8B-B14F-4D97-AF65-F5344CB8AC3E}">
        <p14:creationId xmlns:p14="http://schemas.microsoft.com/office/powerpoint/2010/main" val="1126425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8" name="Picture Placeholder 4"/>
          <p:cNvSpPr>
            <a:spLocks noGrp="1"/>
          </p:cNvSpPr>
          <p:nvPr>
            <p:ph type="pic" sz="quarter" idx="12" hasCustomPrompt="1"/>
          </p:nvPr>
        </p:nvSpPr>
        <p:spPr>
          <a:xfrm>
            <a:off x="18612614" y="18620932"/>
            <a:ext cx="7467604" cy="5206312"/>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1" name="Picture Placeholder 4"/>
          <p:cNvSpPr>
            <a:spLocks noGrp="1"/>
          </p:cNvSpPr>
          <p:nvPr>
            <p:ph type="pic" sz="quarter" idx="13" hasCustomPrompt="1"/>
          </p:nvPr>
        </p:nvSpPr>
        <p:spPr>
          <a:xfrm>
            <a:off x="18612614" y="11628788"/>
            <a:ext cx="7467604" cy="5206312"/>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2" name="Picture Placeholder 4"/>
          <p:cNvSpPr>
            <a:spLocks noGrp="1"/>
          </p:cNvSpPr>
          <p:nvPr>
            <p:ph type="pic" sz="quarter" idx="14" hasCustomPrompt="1"/>
          </p:nvPr>
        </p:nvSpPr>
        <p:spPr>
          <a:xfrm>
            <a:off x="18612614" y="4724400"/>
            <a:ext cx="7467604" cy="5206312"/>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Tree>
    <p:extLst>
      <p:ext uri="{BB962C8B-B14F-4D97-AF65-F5344CB8AC3E}">
        <p14:creationId xmlns:p14="http://schemas.microsoft.com/office/powerpoint/2010/main" val="3195592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2"/>
            <a:ext cx="48768000" cy="32528932"/>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6" name="Picture Placeholder 4"/>
          <p:cNvSpPr>
            <a:spLocks noGrp="1"/>
          </p:cNvSpPr>
          <p:nvPr>
            <p:ph type="pic" sz="quarter" idx="13" hasCustomPrompt="1"/>
          </p:nvPr>
        </p:nvSpPr>
        <p:spPr>
          <a:xfrm>
            <a:off x="18612614" y="11628788"/>
            <a:ext cx="7467604" cy="5206312"/>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9" name="Picture Placeholder 4"/>
          <p:cNvSpPr>
            <a:spLocks noGrp="1"/>
          </p:cNvSpPr>
          <p:nvPr>
            <p:ph type="pic" sz="quarter" idx="14" hasCustomPrompt="1"/>
          </p:nvPr>
        </p:nvSpPr>
        <p:spPr>
          <a:xfrm>
            <a:off x="18612614" y="4724400"/>
            <a:ext cx="7467604" cy="5206312"/>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Tree>
    <p:extLst>
      <p:ext uri="{BB962C8B-B14F-4D97-AF65-F5344CB8AC3E}">
        <p14:creationId xmlns:p14="http://schemas.microsoft.com/office/powerpoint/2010/main" val="3450107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1_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467600" y="3984498"/>
            <a:ext cx="16916400" cy="6486476"/>
          </a:xfrm>
        </p:spPr>
        <p:txBody>
          <a:bodyPr/>
          <a:lstStyle>
            <a:lvl1pPr>
              <a:defRPr sz="14400"/>
            </a:lvl1pPr>
          </a:lstStyle>
          <a:p>
            <a:r>
              <a:rPr lang="en-US"/>
              <a:t>CLICK TO EDIT MASTER TITLE STYLE</a:t>
            </a:r>
          </a:p>
        </p:txBody>
      </p:sp>
    </p:spTree>
    <p:extLst>
      <p:ext uri="{BB962C8B-B14F-4D97-AF65-F5344CB8AC3E}">
        <p14:creationId xmlns:p14="http://schemas.microsoft.com/office/powerpoint/2010/main" val="2213978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467602" y="3984500"/>
            <a:ext cx="33910988" cy="2980848"/>
          </a:xfrm>
        </p:spPr>
        <p:txBody>
          <a:bodyPr/>
          <a:lstStyle>
            <a:lvl1pPr algn="ctr">
              <a:defRPr sz="14400"/>
            </a:lvl1pPr>
          </a:lstStyle>
          <a:p>
            <a:r>
              <a:rPr lang="en-US"/>
              <a:t>CLICK TO EDIT MASTER TITLE STYLE</a:t>
            </a:r>
          </a:p>
        </p:txBody>
      </p:sp>
    </p:spTree>
    <p:extLst>
      <p:ext uri="{BB962C8B-B14F-4D97-AF65-F5344CB8AC3E}">
        <p14:creationId xmlns:p14="http://schemas.microsoft.com/office/powerpoint/2010/main" val="3038497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467600" y="7037794"/>
            <a:ext cx="16916400" cy="6486476"/>
          </a:xfrm>
        </p:spPr>
        <p:txBody>
          <a:bodyPr/>
          <a:lstStyle>
            <a:lvl1pPr>
              <a:defRPr sz="14400"/>
            </a:lvl1pPr>
          </a:lstStyle>
          <a:p>
            <a:r>
              <a:rPr lang="en-US"/>
              <a:t>CLICK TO EDIT MASTER TITLE STYLE</a:t>
            </a:r>
          </a:p>
        </p:txBody>
      </p:sp>
      <p:sp>
        <p:nvSpPr>
          <p:cNvPr id="6" name="Picture Placeholder 4"/>
          <p:cNvSpPr>
            <a:spLocks noGrp="1"/>
          </p:cNvSpPr>
          <p:nvPr>
            <p:ph type="pic" sz="quarter" idx="11" hasCustomPrompt="1"/>
          </p:nvPr>
        </p:nvSpPr>
        <p:spPr>
          <a:xfrm>
            <a:off x="0" y="15711776"/>
            <a:ext cx="48768000" cy="11720224"/>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Tree>
    <p:extLst>
      <p:ext uri="{BB962C8B-B14F-4D97-AF65-F5344CB8AC3E}">
        <p14:creationId xmlns:p14="http://schemas.microsoft.com/office/powerpoint/2010/main" val="2326812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3962402" y="9255314"/>
            <a:ext cx="14993508" cy="11195444"/>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6" name="Picture Placeholder 4"/>
          <p:cNvSpPr>
            <a:spLocks noGrp="1"/>
          </p:cNvSpPr>
          <p:nvPr>
            <p:ph type="pic" sz="quarter" idx="12" hasCustomPrompt="1"/>
          </p:nvPr>
        </p:nvSpPr>
        <p:spPr>
          <a:xfrm>
            <a:off x="18955910" y="9255314"/>
            <a:ext cx="14993508" cy="11195444"/>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7" name="Picture Placeholder 4"/>
          <p:cNvSpPr>
            <a:spLocks noGrp="1"/>
          </p:cNvSpPr>
          <p:nvPr>
            <p:ph type="pic" sz="quarter" idx="13" hasCustomPrompt="1"/>
          </p:nvPr>
        </p:nvSpPr>
        <p:spPr>
          <a:xfrm>
            <a:off x="33949420" y="9255314"/>
            <a:ext cx="14818584" cy="11195444"/>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8" name="Title 4"/>
          <p:cNvSpPr>
            <a:spLocks noGrp="1"/>
          </p:cNvSpPr>
          <p:nvPr>
            <p:ph type="title" hasCustomPrompt="1"/>
          </p:nvPr>
        </p:nvSpPr>
        <p:spPr>
          <a:xfrm>
            <a:off x="7467600" y="3984498"/>
            <a:ext cx="16916400" cy="6486476"/>
          </a:xfrm>
        </p:spPr>
        <p:txBody>
          <a:bodyPr/>
          <a:lstStyle>
            <a:lvl1pPr>
              <a:defRPr sz="14400"/>
            </a:lvl1pPr>
          </a:lstStyle>
          <a:p>
            <a:r>
              <a:rPr lang="en-US"/>
              <a:t>CLICK TO EDIT MASTER TITLE STYLE</a:t>
            </a:r>
          </a:p>
        </p:txBody>
      </p:sp>
    </p:spTree>
    <p:extLst>
      <p:ext uri="{BB962C8B-B14F-4D97-AF65-F5344CB8AC3E}">
        <p14:creationId xmlns:p14="http://schemas.microsoft.com/office/powerpoint/2010/main" val="449459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9350830" y="4"/>
            <a:ext cx="14394508" cy="9159904"/>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6" name="Picture Placeholder 4"/>
          <p:cNvSpPr>
            <a:spLocks noGrp="1"/>
          </p:cNvSpPr>
          <p:nvPr>
            <p:ph type="pic" sz="quarter" idx="12" hasCustomPrompt="1"/>
          </p:nvPr>
        </p:nvSpPr>
        <p:spPr>
          <a:xfrm>
            <a:off x="19350830" y="9159908"/>
            <a:ext cx="14394508" cy="9159904"/>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7" name="Picture Placeholder 4"/>
          <p:cNvSpPr>
            <a:spLocks noGrp="1"/>
          </p:cNvSpPr>
          <p:nvPr>
            <p:ph type="pic" sz="quarter" idx="13" hasCustomPrompt="1"/>
          </p:nvPr>
        </p:nvSpPr>
        <p:spPr>
          <a:xfrm>
            <a:off x="19350830" y="18295958"/>
            <a:ext cx="14394508" cy="9136044"/>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8" name="Title 4"/>
          <p:cNvSpPr>
            <a:spLocks noGrp="1"/>
          </p:cNvSpPr>
          <p:nvPr>
            <p:ph type="title" hasCustomPrompt="1"/>
          </p:nvPr>
        </p:nvSpPr>
        <p:spPr>
          <a:xfrm>
            <a:off x="7467600" y="10472762"/>
            <a:ext cx="16916400" cy="6486476"/>
          </a:xfrm>
        </p:spPr>
        <p:txBody>
          <a:bodyPr/>
          <a:lstStyle>
            <a:lvl1pPr>
              <a:defRPr sz="14400"/>
            </a:lvl1pPr>
          </a:lstStyle>
          <a:p>
            <a:r>
              <a:rPr lang="en-US"/>
              <a:t>CLICK TO EDIT MASTER TITLE STYLE</a:t>
            </a:r>
          </a:p>
        </p:txBody>
      </p:sp>
    </p:spTree>
    <p:extLst>
      <p:ext uri="{BB962C8B-B14F-4D97-AF65-F5344CB8AC3E}">
        <p14:creationId xmlns:p14="http://schemas.microsoft.com/office/powerpoint/2010/main" val="3779584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9541654" y="4"/>
            <a:ext cx="12454396" cy="9159904"/>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6" name="Picture Placeholder 4"/>
          <p:cNvSpPr>
            <a:spLocks noGrp="1"/>
          </p:cNvSpPr>
          <p:nvPr>
            <p:ph type="pic" sz="quarter" idx="12" hasCustomPrompt="1"/>
          </p:nvPr>
        </p:nvSpPr>
        <p:spPr>
          <a:xfrm>
            <a:off x="17894406" y="9159908"/>
            <a:ext cx="12454396" cy="9159904"/>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7" name="Picture Placeholder 4"/>
          <p:cNvSpPr>
            <a:spLocks noGrp="1"/>
          </p:cNvSpPr>
          <p:nvPr>
            <p:ph type="pic" sz="quarter" idx="13" hasCustomPrompt="1"/>
          </p:nvPr>
        </p:nvSpPr>
        <p:spPr>
          <a:xfrm>
            <a:off x="19541654" y="18295958"/>
            <a:ext cx="12454396" cy="9136044"/>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8" name="Title 4"/>
          <p:cNvSpPr>
            <a:spLocks noGrp="1"/>
          </p:cNvSpPr>
          <p:nvPr>
            <p:ph type="title" hasCustomPrompt="1"/>
          </p:nvPr>
        </p:nvSpPr>
        <p:spPr>
          <a:xfrm>
            <a:off x="7467600" y="10472762"/>
            <a:ext cx="16916400" cy="6486476"/>
          </a:xfrm>
        </p:spPr>
        <p:txBody>
          <a:bodyPr/>
          <a:lstStyle>
            <a:lvl1pPr>
              <a:defRPr sz="14400"/>
            </a:lvl1pPr>
          </a:lstStyle>
          <a:p>
            <a:r>
              <a:rPr lang="en-US"/>
              <a:t>CLICK TO EDIT MASTER TITLE STYLE</a:t>
            </a:r>
          </a:p>
        </p:txBody>
      </p:sp>
    </p:spTree>
    <p:extLst>
      <p:ext uri="{BB962C8B-B14F-4D97-AF65-F5344CB8AC3E}">
        <p14:creationId xmlns:p14="http://schemas.microsoft.com/office/powerpoint/2010/main" val="3741508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2_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36226144" y="0"/>
            <a:ext cx="12541856" cy="274320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6" name="Title 4"/>
          <p:cNvSpPr>
            <a:spLocks noGrp="1"/>
          </p:cNvSpPr>
          <p:nvPr>
            <p:ph type="title" hasCustomPrompt="1"/>
          </p:nvPr>
        </p:nvSpPr>
        <p:spPr>
          <a:xfrm>
            <a:off x="7467600" y="3984498"/>
            <a:ext cx="16916400" cy="6486476"/>
          </a:xfrm>
        </p:spPr>
        <p:txBody>
          <a:bodyPr/>
          <a:lstStyle>
            <a:lvl1pPr>
              <a:defRPr sz="14400"/>
            </a:lvl1pPr>
          </a:lstStyle>
          <a:p>
            <a:r>
              <a:rPr lang="en-US"/>
              <a:t>CLICK TO EDIT MASTER TITLE STYLE</a:t>
            </a:r>
          </a:p>
        </p:txBody>
      </p:sp>
    </p:spTree>
    <p:extLst>
      <p:ext uri="{BB962C8B-B14F-4D97-AF65-F5344CB8AC3E}">
        <p14:creationId xmlns:p14="http://schemas.microsoft.com/office/powerpoint/2010/main" val="7722792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_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541856" cy="274320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6" name="Title 4"/>
          <p:cNvSpPr>
            <a:spLocks noGrp="1"/>
          </p:cNvSpPr>
          <p:nvPr>
            <p:ph type="title" hasCustomPrompt="1"/>
          </p:nvPr>
        </p:nvSpPr>
        <p:spPr>
          <a:xfrm>
            <a:off x="20009456" y="3984498"/>
            <a:ext cx="16916400" cy="6486476"/>
          </a:xfrm>
        </p:spPr>
        <p:txBody>
          <a:bodyPr/>
          <a:lstStyle>
            <a:lvl1pPr>
              <a:defRPr sz="14400"/>
            </a:lvl1pPr>
          </a:lstStyle>
          <a:p>
            <a:r>
              <a:rPr lang="en-US"/>
              <a:t>CLICK TO EDIT MASTER TITLE STYLE</a:t>
            </a:r>
          </a:p>
        </p:txBody>
      </p:sp>
      <p:sp>
        <p:nvSpPr>
          <p:cNvPr id="7" name="Rectangle 6"/>
          <p:cNvSpPr/>
          <p:nvPr userDrawn="1"/>
        </p:nvSpPr>
        <p:spPr>
          <a:xfrm>
            <a:off x="12541856" y="0"/>
            <a:ext cx="3962400" cy="27432000"/>
          </a:xfrm>
          <a:prstGeom prst="rect">
            <a:avLst/>
          </a:prstGeom>
          <a:solidFill>
            <a:srgbClr val="1B4C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182880" rIns="365760" bIns="182880" numCol="1" spcCol="0" rtlCol="0" fromWordArt="0" anchor="ctr" anchorCtr="0" forceAA="0" compatLnSpc="1">
            <a:prstTxWarp prst="textNoShape">
              <a:avLst/>
            </a:prstTxWarp>
            <a:noAutofit/>
          </a:bodyPr>
          <a:lstStyle/>
          <a:p>
            <a:pPr algn="ctr"/>
            <a:endParaRPr lang="en-US" sz="24000"/>
          </a:p>
        </p:txBody>
      </p:sp>
      <p:cxnSp>
        <p:nvCxnSpPr>
          <p:cNvPr id="9" name="Straight Connector 8"/>
          <p:cNvCxnSpPr/>
          <p:nvPr userDrawn="1"/>
        </p:nvCxnSpPr>
        <p:spPr>
          <a:xfrm>
            <a:off x="14417404" y="13050988"/>
            <a:ext cx="0" cy="1379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4608228" y="13050988"/>
            <a:ext cx="0" cy="13799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878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467600" y="3984498"/>
            <a:ext cx="16916400" cy="6486476"/>
          </a:xfrm>
        </p:spPr>
        <p:txBody>
          <a:bodyPr/>
          <a:lstStyle>
            <a:lvl1pPr>
              <a:defRPr sz="14400"/>
            </a:lvl1pPr>
          </a:lstStyle>
          <a:p>
            <a:r>
              <a:rPr lang="en-US"/>
              <a:t>CLICK TO EDIT MASTER TITLE STYLE</a:t>
            </a:r>
          </a:p>
        </p:txBody>
      </p:sp>
      <p:sp>
        <p:nvSpPr>
          <p:cNvPr id="6" name="Picture Placeholder 4"/>
          <p:cNvSpPr>
            <a:spLocks noGrp="1"/>
          </p:cNvSpPr>
          <p:nvPr>
            <p:ph type="pic" sz="quarter" idx="11" hasCustomPrompt="1"/>
          </p:nvPr>
        </p:nvSpPr>
        <p:spPr>
          <a:xfrm>
            <a:off x="24384004" y="4724398"/>
            <a:ext cx="22098000" cy="11357428"/>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7" name="Picture Placeholder 4"/>
          <p:cNvSpPr>
            <a:spLocks noGrp="1"/>
          </p:cNvSpPr>
          <p:nvPr>
            <p:ph type="pic" sz="quarter" idx="12" hasCustomPrompt="1"/>
          </p:nvPr>
        </p:nvSpPr>
        <p:spPr>
          <a:xfrm>
            <a:off x="14514286" y="16081824"/>
            <a:ext cx="12373436" cy="783772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Tree>
    <p:extLst>
      <p:ext uri="{BB962C8B-B14F-4D97-AF65-F5344CB8AC3E}">
        <p14:creationId xmlns:p14="http://schemas.microsoft.com/office/powerpoint/2010/main" val="176791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467600" y="10001754"/>
            <a:ext cx="16916400" cy="7428492"/>
          </a:xfrm>
        </p:spPr>
        <p:txBody>
          <a:bodyPr/>
          <a:lstStyle/>
          <a:p>
            <a:r>
              <a:rPr lang="en-US"/>
              <a:t>CLICK TO EDIT MASTER TITLE STYLE</a:t>
            </a:r>
          </a:p>
        </p:txBody>
      </p:sp>
      <p:sp>
        <p:nvSpPr>
          <p:cNvPr id="6" name="Picture Placeholder 4"/>
          <p:cNvSpPr>
            <a:spLocks noGrp="1"/>
          </p:cNvSpPr>
          <p:nvPr>
            <p:ph type="pic" sz="quarter" idx="11" hasCustomPrompt="1"/>
          </p:nvPr>
        </p:nvSpPr>
        <p:spPr>
          <a:xfrm>
            <a:off x="40669026" y="2"/>
            <a:ext cx="8098972" cy="12424228"/>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7" name="Picture Placeholder 4"/>
          <p:cNvSpPr>
            <a:spLocks noGrp="1"/>
          </p:cNvSpPr>
          <p:nvPr>
            <p:ph type="pic" sz="quarter" idx="12" hasCustomPrompt="1"/>
          </p:nvPr>
        </p:nvSpPr>
        <p:spPr>
          <a:xfrm>
            <a:off x="32570050" y="2"/>
            <a:ext cx="8098972" cy="22787428"/>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8" name="Picture Placeholder 4"/>
          <p:cNvSpPr>
            <a:spLocks noGrp="1"/>
          </p:cNvSpPr>
          <p:nvPr>
            <p:ph type="pic" sz="quarter" idx="13" hasCustomPrompt="1"/>
          </p:nvPr>
        </p:nvSpPr>
        <p:spPr>
          <a:xfrm>
            <a:off x="24471078" y="0"/>
            <a:ext cx="8098972" cy="19855544"/>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Tree>
    <p:extLst>
      <p:ext uri="{BB962C8B-B14F-4D97-AF65-F5344CB8AC3E}">
        <p14:creationId xmlns:p14="http://schemas.microsoft.com/office/powerpoint/2010/main" val="3954546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3962402" y="7808682"/>
            <a:ext cx="8098972" cy="19623316"/>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6" name="Picture Placeholder 4"/>
          <p:cNvSpPr>
            <a:spLocks noGrp="1"/>
          </p:cNvSpPr>
          <p:nvPr>
            <p:ph type="pic" sz="quarter" idx="14" hasCustomPrompt="1"/>
          </p:nvPr>
        </p:nvSpPr>
        <p:spPr>
          <a:xfrm>
            <a:off x="12061374" y="4724404"/>
            <a:ext cx="8098972" cy="22707592"/>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7" name="Picture Placeholder 4"/>
          <p:cNvSpPr>
            <a:spLocks noGrp="1"/>
          </p:cNvSpPr>
          <p:nvPr>
            <p:ph type="pic" sz="quarter" idx="15" hasCustomPrompt="1"/>
          </p:nvPr>
        </p:nvSpPr>
        <p:spPr>
          <a:xfrm>
            <a:off x="20160346" y="10914748"/>
            <a:ext cx="8098972" cy="16517256"/>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8" name="Title 4"/>
          <p:cNvSpPr>
            <a:spLocks noGrp="1"/>
          </p:cNvSpPr>
          <p:nvPr>
            <p:ph type="title" hasCustomPrompt="1"/>
          </p:nvPr>
        </p:nvSpPr>
        <p:spPr>
          <a:xfrm>
            <a:off x="24384000" y="3984498"/>
            <a:ext cx="16916400" cy="6486476"/>
          </a:xfrm>
        </p:spPr>
        <p:txBody>
          <a:bodyPr/>
          <a:lstStyle>
            <a:lvl1pPr>
              <a:defRPr sz="14400"/>
            </a:lvl1pPr>
          </a:lstStyle>
          <a:p>
            <a:r>
              <a:rPr lang="en-US"/>
              <a:t>CLICK TO EDIT MASTER TITLE STYLE</a:t>
            </a:r>
          </a:p>
        </p:txBody>
      </p:sp>
    </p:spTree>
    <p:extLst>
      <p:ext uri="{BB962C8B-B14F-4D97-AF65-F5344CB8AC3E}">
        <p14:creationId xmlns:p14="http://schemas.microsoft.com/office/powerpoint/2010/main" val="1459009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36226144" y="0"/>
            <a:ext cx="12541856" cy="274320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6" name="Title 4"/>
          <p:cNvSpPr>
            <a:spLocks noGrp="1"/>
          </p:cNvSpPr>
          <p:nvPr>
            <p:ph type="title" hasCustomPrompt="1"/>
          </p:nvPr>
        </p:nvSpPr>
        <p:spPr>
          <a:xfrm>
            <a:off x="7467600" y="10472762"/>
            <a:ext cx="16916400" cy="6486476"/>
          </a:xfrm>
        </p:spPr>
        <p:txBody>
          <a:bodyPr/>
          <a:lstStyle>
            <a:lvl1pPr>
              <a:defRPr sz="14400"/>
            </a:lvl1pPr>
          </a:lstStyle>
          <a:p>
            <a:r>
              <a:rPr lang="en-US"/>
              <a:t>CLICK TO EDIT MASTER TITLE STYLE</a:t>
            </a:r>
          </a:p>
        </p:txBody>
      </p:sp>
    </p:spTree>
    <p:extLst>
      <p:ext uri="{BB962C8B-B14F-4D97-AF65-F5344CB8AC3E}">
        <p14:creationId xmlns:p14="http://schemas.microsoft.com/office/powerpoint/2010/main" val="1929718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24384000" cy="274320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6" name="Title 4"/>
          <p:cNvSpPr>
            <a:spLocks noGrp="1"/>
          </p:cNvSpPr>
          <p:nvPr>
            <p:ph type="title" hasCustomPrompt="1"/>
          </p:nvPr>
        </p:nvSpPr>
        <p:spPr>
          <a:xfrm>
            <a:off x="20825792" y="3961078"/>
            <a:ext cx="25656208" cy="9754924"/>
          </a:xfrm>
        </p:spPr>
        <p:txBody>
          <a:bodyPr/>
          <a:lstStyle>
            <a:lvl1pPr>
              <a:defRPr sz="21600"/>
            </a:lvl1pPr>
          </a:lstStyle>
          <a:p>
            <a:r>
              <a:rPr lang="en-US"/>
              <a:t>CLICK TO EDIT MASTER TITLE STYLE</a:t>
            </a:r>
          </a:p>
        </p:txBody>
      </p:sp>
    </p:spTree>
    <p:extLst>
      <p:ext uri="{BB962C8B-B14F-4D97-AF65-F5344CB8AC3E}">
        <p14:creationId xmlns:p14="http://schemas.microsoft.com/office/powerpoint/2010/main" val="2891276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8319806" y="0"/>
            <a:ext cx="30448196" cy="274320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6" name="Title 4"/>
          <p:cNvSpPr>
            <a:spLocks noGrp="1"/>
          </p:cNvSpPr>
          <p:nvPr>
            <p:ph type="title" hasCustomPrompt="1"/>
          </p:nvPr>
        </p:nvSpPr>
        <p:spPr>
          <a:xfrm>
            <a:off x="7467600" y="3961078"/>
            <a:ext cx="25656208" cy="9754924"/>
          </a:xfrm>
        </p:spPr>
        <p:txBody>
          <a:bodyPr/>
          <a:lstStyle>
            <a:lvl1pPr>
              <a:defRPr sz="21600"/>
            </a:lvl1pPr>
          </a:lstStyle>
          <a:p>
            <a:r>
              <a:rPr lang="en-US"/>
              <a:t>CLICK TO EDIT MASTER TITLE STYLE</a:t>
            </a:r>
          </a:p>
        </p:txBody>
      </p:sp>
    </p:spTree>
    <p:extLst>
      <p:ext uri="{BB962C8B-B14F-4D97-AF65-F5344CB8AC3E}">
        <p14:creationId xmlns:p14="http://schemas.microsoft.com/office/powerpoint/2010/main" val="4532566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7467602" y="0"/>
            <a:ext cx="41300404" cy="137160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7" name="Title 4"/>
          <p:cNvSpPr>
            <a:spLocks noGrp="1"/>
          </p:cNvSpPr>
          <p:nvPr>
            <p:ph type="title" hasCustomPrompt="1"/>
          </p:nvPr>
        </p:nvSpPr>
        <p:spPr>
          <a:xfrm>
            <a:off x="7467600" y="14861882"/>
            <a:ext cx="16916400" cy="6486476"/>
          </a:xfrm>
        </p:spPr>
        <p:txBody>
          <a:bodyPr/>
          <a:lstStyle>
            <a:lvl1pPr>
              <a:defRPr sz="14400"/>
            </a:lvl1pPr>
          </a:lstStyle>
          <a:p>
            <a:r>
              <a:rPr lang="en-US"/>
              <a:t>CLICK TO EDIT MASTER TITLE STYLE</a:t>
            </a:r>
          </a:p>
        </p:txBody>
      </p:sp>
    </p:spTree>
    <p:extLst>
      <p:ext uri="{BB962C8B-B14F-4D97-AF65-F5344CB8AC3E}">
        <p14:creationId xmlns:p14="http://schemas.microsoft.com/office/powerpoint/2010/main" val="1745989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7467602" y="13716000"/>
            <a:ext cx="41300404" cy="137160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7" name="Title 4"/>
          <p:cNvSpPr>
            <a:spLocks noGrp="1"/>
          </p:cNvSpPr>
          <p:nvPr>
            <p:ph type="title" hasCustomPrompt="1"/>
          </p:nvPr>
        </p:nvSpPr>
        <p:spPr>
          <a:xfrm>
            <a:off x="7467600" y="3984498"/>
            <a:ext cx="16916400" cy="6486476"/>
          </a:xfrm>
        </p:spPr>
        <p:txBody>
          <a:bodyPr/>
          <a:lstStyle>
            <a:lvl1pPr>
              <a:defRPr sz="14400"/>
            </a:lvl1pPr>
          </a:lstStyle>
          <a:p>
            <a:r>
              <a:rPr lang="en-US"/>
              <a:t>CLICK TO EDIT MASTER TITLE STYLE</a:t>
            </a:r>
          </a:p>
        </p:txBody>
      </p:sp>
    </p:spTree>
    <p:extLst>
      <p:ext uri="{BB962C8B-B14F-4D97-AF65-F5344CB8AC3E}">
        <p14:creationId xmlns:p14="http://schemas.microsoft.com/office/powerpoint/2010/main" val="3929576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7467604" y="13716002"/>
            <a:ext cx="16916400" cy="10087428"/>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6" name="Picture Placeholder 4"/>
          <p:cNvSpPr>
            <a:spLocks noGrp="1"/>
          </p:cNvSpPr>
          <p:nvPr>
            <p:ph type="pic" sz="quarter" idx="12" hasCustomPrompt="1"/>
          </p:nvPr>
        </p:nvSpPr>
        <p:spPr>
          <a:xfrm>
            <a:off x="25958804" y="13716002"/>
            <a:ext cx="16916400" cy="10087428"/>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Tree>
    <p:extLst>
      <p:ext uri="{BB962C8B-B14F-4D97-AF65-F5344CB8AC3E}">
        <p14:creationId xmlns:p14="http://schemas.microsoft.com/office/powerpoint/2010/main" val="1095090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7467602" y="10276110"/>
            <a:ext cx="13694228" cy="879566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8" name="Picture Placeholder 4"/>
          <p:cNvSpPr>
            <a:spLocks noGrp="1"/>
          </p:cNvSpPr>
          <p:nvPr>
            <p:ph type="pic" sz="quarter" idx="13" hasCustomPrompt="1"/>
          </p:nvPr>
        </p:nvSpPr>
        <p:spPr>
          <a:xfrm>
            <a:off x="21270686" y="10276110"/>
            <a:ext cx="13694228" cy="879566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9" name="Picture Placeholder 4"/>
          <p:cNvSpPr>
            <a:spLocks noGrp="1"/>
          </p:cNvSpPr>
          <p:nvPr>
            <p:ph type="pic" sz="quarter" idx="14" hasCustomPrompt="1"/>
          </p:nvPr>
        </p:nvSpPr>
        <p:spPr>
          <a:xfrm>
            <a:off x="35073774" y="10276110"/>
            <a:ext cx="13694228" cy="879566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0" name="Title 4"/>
          <p:cNvSpPr>
            <a:spLocks noGrp="1"/>
          </p:cNvSpPr>
          <p:nvPr>
            <p:ph type="title" hasCustomPrompt="1"/>
          </p:nvPr>
        </p:nvSpPr>
        <p:spPr>
          <a:xfrm>
            <a:off x="7467600" y="3984498"/>
            <a:ext cx="16916400" cy="6486476"/>
          </a:xfrm>
        </p:spPr>
        <p:txBody>
          <a:bodyPr/>
          <a:lstStyle>
            <a:lvl1pPr>
              <a:defRPr sz="14400"/>
            </a:lvl1pPr>
          </a:lstStyle>
          <a:p>
            <a:r>
              <a:rPr lang="en-US"/>
              <a:t>CLICK TO EDIT MASTER TITLE STYLE</a:t>
            </a:r>
          </a:p>
        </p:txBody>
      </p:sp>
    </p:spTree>
    <p:extLst>
      <p:ext uri="{BB962C8B-B14F-4D97-AF65-F5344CB8AC3E}">
        <p14:creationId xmlns:p14="http://schemas.microsoft.com/office/powerpoint/2010/main" val="288128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7467606" y="12017824"/>
            <a:ext cx="9543140" cy="1251132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0" name="Title 4"/>
          <p:cNvSpPr>
            <a:spLocks noGrp="1"/>
          </p:cNvSpPr>
          <p:nvPr>
            <p:ph type="title" hasCustomPrompt="1"/>
          </p:nvPr>
        </p:nvSpPr>
        <p:spPr>
          <a:xfrm>
            <a:off x="7467600" y="3984498"/>
            <a:ext cx="16916400" cy="6486476"/>
          </a:xfrm>
        </p:spPr>
        <p:txBody>
          <a:bodyPr/>
          <a:lstStyle>
            <a:lvl1pPr>
              <a:defRPr sz="14400"/>
            </a:lvl1pPr>
          </a:lstStyle>
          <a:p>
            <a:r>
              <a:rPr lang="en-US"/>
              <a:t>CLICK TO EDIT MASTER TITLE STYLE</a:t>
            </a:r>
          </a:p>
        </p:txBody>
      </p:sp>
      <p:sp>
        <p:nvSpPr>
          <p:cNvPr id="13" name="Picture Placeholder 4"/>
          <p:cNvSpPr>
            <a:spLocks noGrp="1"/>
          </p:cNvSpPr>
          <p:nvPr>
            <p:ph type="pic" sz="quarter" idx="13" hasCustomPrompt="1"/>
          </p:nvPr>
        </p:nvSpPr>
        <p:spPr>
          <a:xfrm>
            <a:off x="17291358" y="12017824"/>
            <a:ext cx="9543140" cy="1251132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4" name="Picture Placeholder 4"/>
          <p:cNvSpPr>
            <a:spLocks noGrp="1"/>
          </p:cNvSpPr>
          <p:nvPr>
            <p:ph type="pic" sz="quarter" idx="14" hasCustomPrompt="1"/>
          </p:nvPr>
        </p:nvSpPr>
        <p:spPr>
          <a:xfrm>
            <a:off x="27115110" y="12017824"/>
            <a:ext cx="9543140" cy="1251132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5" name="Picture Placeholder 4"/>
          <p:cNvSpPr>
            <a:spLocks noGrp="1"/>
          </p:cNvSpPr>
          <p:nvPr>
            <p:ph type="pic" sz="quarter" idx="15" hasCustomPrompt="1"/>
          </p:nvPr>
        </p:nvSpPr>
        <p:spPr>
          <a:xfrm>
            <a:off x="36938862" y="12017824"/>
            <a:ext cx="9543140" cy="1251132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Tree>
    <p:extLst>
      <p:ext uri="{BB962C8B-B14F-4D97-AF65-F5344CB8AC3E}">
        <p14:creationId xmlns:p14="http://schemas.microsoft.com/office/powerpoint/2010/main" val="150317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0A1C16A-D493-694B-8F20-0004D15D9485}"/>
              </a:ext>
            </a:extLst>
          </p:cNvPr>
          <p:cNvSpPr>
            <a:spLocks noGrp="1"/>
          </p:cNvSpPr>
          <p:nvPr>
            <p:ph type="pic" sz="quarter" idx="10"/>
          </p:nvPr>
        </p:nvSpPr>
        <p:spPr>
          <a:xfrm>
            <a:off x="7700632" y="6208880"/>
            <a:ext cx="6256336" cy="6256336"/>
          </a:xfrm>
          <a:solidFill>
            <a:schemeClr val="tx2">
              <a:lumMod val="40000"/>
              <a:lumOff val="60000"/>
            </a:schemeClr>
          </a:solidFill>
        </p:spPr>
        <p:txBody>
          <a:bodyPr>
            <a:normAutofit/>
          </a:bodyPr>
          <a:lstStyle>
            <a:lvl1pPr marL="0" indent="0" algn="ctr">
              <a:buNone/>
              <a:defRPr sz="3000">
                <a:solidFill>
                  <a:schemeClr val="tx2"/>
                </a:solidFill>
                <a:latin typeface="Montserrat" pitchFamily="2" charset="77"/>
              </a:defRPr>
            </a:lvl1pPr>
          </a:lstStyle>
          <a:p>
            <a:endParaRPr lang="en-RU"/>
          </a:p>
        </p:txBody>
      </p:sp>
      <p:sp>
        <p:nvSpPr>
          <p:cNvPr id="5" name="Picture Placeholder 2">
            <a:extLst>
              <a:ext uri="{FF2B5EF4-FFF2-40B4-BE49-F238E27FC236}">
                <a16:creationId xmlns:a16="http://schemas.microsoft.com/office/drawing/2014/main" id="{BC8EA686-2D98-B548-85F5-A9DC9C5C81D5}"/>
              </a:ext>
            </a:extLst>
          </p:cNvPr>
          <p:cNvSpPr>
            <a:spLocks noGrp="1"/>
          </p:cNvSpPr>
          <p:nvPr>
            <p:ph type="pic" sz="quarter" idx="11"/>
          </p:nvPr>
        </p:nvSpPr>
        <p:spPr>
          <a:xfrm>
            <a:off x="16539832" y="6208880"/>
            <a:ext cx="6256336" cy="6256336"/>
          </a:xfrm>
          <a:solidFill>
            <a:schemeClr val="tx2">
              <a:lumMod val="40000"/>
              <a:lumOff val="60000"/>
            </a:schemeClr>
          </a:solidFill>
        </p:spPr>
        <p:txBody>
          <a:bodyPr>
            <a:normAutofit/>
          </a:bodyPr>
          <a:lstStyle>
            <a:lvl1pPr marL="0" indent="0" algn="ctr">
              <a:buNone/>
              <a:defRPr sz="3000">
                <a:solidFill>
                  <a:schemeClr val="tx2"/>
                </a:solidFill>
                <a:latin typeface="Montserrat" pitchFamily="2" charset="77"/>
              </a:defRPr>
            </a:lvl1pPr>
          </a:lstStyle>
          <a:p>
            <a:endParaRPr lang="en-RU"/>
          </a:p>
        </p:txBody>
      </p:sp>
      <p:sp>
        <p:nvSpPr>
          <p:cNvPr id="6" name="Picture Placeholder 2">
            <a:extLst>
              <a:ext uri="{FF2B5EF4-FFF2-40B4-BE49-F238E27FC236}">
                <a16:creationId xmlns:a16="http://schemas.microsoft.com/office/drawing/2014/main" id="{67AB5166-3C23-DB41-89D2-008F1090EFC6}"/>
              </a:ext>
            </a:extLst>
          </p:cNvPr>
          <p:cNvSpPr>
            <a:spLocks noGrp="1"/>
          </p:cNvSpPr>
          <p:nvPr>
            <p:ph type="pic" sz="quarter" idx="12"/>
          </p:nvPr>
        </p:nvSpPr>
        <p:spPr>
          <a:xfrm>
            <a:off x="25379032" y="6208880"/>
            <a:ext cx="6256336" cy="6256336"/>
          </a:xfrm>
          <a:solidFill>
            <a:schemeClr val="tx2">
              <a:lumMod val="40000"/>
              <a:lumOff val="60000"/>
            </a:schemeClr>
          </a:solidFill>
        </p:spPr>
        <p:txBody>
          <a:bodyPr>
            <a:normAutofit/>
          </a:bodyPr>
          <a:lstStyle>
            <a:lvl1pPr marL="0" indent="0" algn="ctr">
              <a:buNone/>
              <a:defRPr sz="3000">
                <a:solidFill>
                  <a:schemeClr val="tx2"/>
                </a:solidFill>
                <a:latin typeface="Montserrat" pitchFamily="2" charset="77"/>
              </a:defRPr>
            </a:lvl1pPr>
          </a:lstStyle>
          <a:p>
            <a:endParaRPr lang="en-RU"/>
          </a:p>
        </p:txBody>
      </p:sp>
      <p:sp>
        <p:nvSpPr>
          <p:cNvPr id="7" name="Picture Placeholder 2">
            <a:extLst>
              <a:ext uri="{FF2B5EF4-FFF2-40B4-BE49-F238E27FC236}">
                <a16:creationId xmlns:a16="http://schemas.microsoft.com/office/drawing/2014/main" id="{446A6092-4F58-CD4F-8188-5A8BBE9AA687}"/>
              </a:ext>
            </a:extLst>
          </p:cNvPr>
          <p:cNvSpPr>
            <a:spLocks noGrp="1"/>
          </p:cNvSpPr>
          <p:nvPr>
            <p:ph type="pic" sz="quarter" idx="13"/>
          </p:nvPr>
        </p:nvSpPr>
        <p:spPr>
          <a:xfrm>
            <a:off x="34218232" y="6208880"/>
            <a:ext cx="6256336" cy="6256336"/>
          </a:xfrm>
          <a:solidFill>
            <a:schemeClr val="tx2">
              <a:lumMod val="40000"/>
              <a:lumOff val="60000"/>
            </a:schemeClr>
          </a:solidFill>
        </p:spPr>
        <p:txBody>
          <a:bodyPr>
            <a:normAutofit/>
          </a:bodyPr>
          <a:lstStyle>
            <a:lvl1pPr marL="0" indent="0" algn="ctr">
              <a:buNone/>
              <a:defRPr sz="3000">
                <a:solidFill>
                  <a:schemeClr val="tx2"/>
                </a:solidFill>
                <a:latin typeface="Montserrat" pitchFamily="2" charset="77"/>
              </a:defRPr>
            </a:lvl1pPr>
          </a:lstStyle>
          <a:p>
            <a:endParaRPr lang="en-RU"/>
          </a:p>
        </p:txBody>
      </p:sp>
      <p:sp>
        <p:nvSpPr>
          <p:cNvPr id="8" name="Picture Placeholder 2">
            <a:extLst>
              <a:ext uri="{FF2B5EF4-FFF2-40B4-BE49-F238E27FC236}">
                <a16:creationId xmlns:a16="http://schemas.microsoft.com/office/drawing/2014/main" id="{EE5DB932-924D-0F45-943F-6014802E75C6}"/>
              </a:ext>
            </a:extLst>
          </p:cNvPr>
          <p:cNvSpPr>
            <a:spLocks noGrp="1"/>
          </p:cNvSpPr>
          <p:nvPr>
            <p:ph type="pic" sz="quarter" idx="14"/>
          </p:nvPr>
        </p:nvSpPr>
        <p:spPr>
          <a:xfrm>
            <a:off x="7700632" y="14774780"/>
            <a:ext cx="6256336" cy="6256336"/>
          </a:xfrm>
          <a:solidFill>
            <a:schemeClr val="tx2">
              <a:lumMod val="40000"/>
              <a:lumOff val="60000"/>
            </a:schemeClr>
          </a:solidFill>
        </p:spPr>
        <p:txBody>
          <a:bodyPr>
            <a:normAutofit/>
          </a:bodyPr>
          <a:lstStyle>
            <a:lvl1pPr marL="0" indent="0" algn="ctr">
              <a:buNone/>
              <a:defRPr sz="3000">
                <a:solidFill>
                  <a:schemeClr val="tx2"/>
                </a:solidFill>
                <a:latin typeface="Montserrat" pitchFamily="2" charset="77"/>
              </a:defRPr>
            </a:lvl1pPr>
          </a:lstStyle>
          <a:p>
            <a:endParaRPr lang="en-RU"/>
          </a:p>
        </p:txBody>
      </p:sp>
      <p:sp>
        <p:nvSpPr>
          <p:cNvPr id="9" name="Picture Placeholder 2">
            <a:extLst>
              <a:ext uri="{FF2B5EF4-FFF2-40B4-BE49-F238E27FC236}">
                <a16:creationId xmlns:a16="http://schemas.microsoft.com/office/drawing/2014/main" id="{E34F38F1-BA53-3C47-B131-3CE85AE35EEE}"/>
              </a:ext>
            </a:extLst>
          </p:cNvPr>
          <p:cNvSpPr>
            <a:spLocks noGrp="1"/>
          </p:cNvSpPr>
          <p:nvPr>
            <p:ph type="pic" sz="quarter" idx="15"/>
          </p:nvPr>
        </p:nvSpPr>
        <p:spPr>
          <a:xfrm>
            <a:off x="16539832" y="14774780"/>
            <a:ext cx="6256336" cy="6256336"/>
          </a:xfrm>
          <a:solidFill>
            <a:schemeClr val="tx2">
              <a:lumMod val="40000"/>
              <a:lumOff val="60000"/>
            </a:schemeClr>
          </a:solidFill>
        </p:spPr>
        <p:txBody>
          <a:bodyPr>
            <a:normAutofit/>
          </a:bodyPr>
          <a:lstStyle>
            <a:lvl1pPr marL="0" indent="0" algn="ctr">
              <a:buNone/>
              <a:defRPr sz="3000">
                <a:solidFill>
                  <a:schemeClr val="tx2"/>
                </a:solidFill>
                <a:latin typeface="Montserrat" pitchFamily="2" charset="77"/>
              </a:defRPr>
            </a:lvl1pPr>
          </a:lstStyle>
          <a:p>
            <a:endParaRPr lang="en-RU"/>
          </a:p>
        </p:txBody>
      </p:sp>
      <p:sp>
        <p:nvSpPr>
          <p:cNvPr id="10" name="Picture Placeholder 2">
            <a:extLst>
              <a:ext uri="{FF2B5EF4-FFF2-40B4-BE49-F238E27FC236}">
                <a16:creationId xmlns:a16="http://schemas.microsoft.com/office/drawing/2014/main" id="{1E57BFF8-F1D6-E849-BB59-43E55E1B43B6}"/>
              </a:ext>
            </a:extLst>
          </p:cNvPr>
          <p:cNvSpPr>
            <a:spLocks noGrp="1"/>
          </p:cNvSpPr>
          <p:nvPr>
            <p:ph type="pic" sz="quarter" idx="16"/>
          </p:nvPr>
        </p:nvSpPr>
        <p:spPr>
          <a:xfrm>
            <a:off x="25379032" y="14774780"/>
            <a:ext cx="6256336" cy="6256336"/>
          </a:xfrm>
          <a:solidFill>
            <a:schemeClr val="tx2">
              <a:lumMod val="40000"/>
              <a:lumOff val="60000"/>
            </a:schemeClr>
          </a:solidFill>
        </p:spPr>
        <p:txBody>
          <a:bodyPr>
            <a:normAutofit/>
          </a:bodyPr>
          <a:lstStyle>
            <a:lvl1pPr marL="0" indent="0" algn="ctr">
              <a:buNone/>
              <a:defRPr sz="3000">
                <a:solidFill>
                  <a:schemeClr val="tx2"/>
                </a:solidFill>
                <a:latin typeface="Montserrat" pitchFamily="2" charset="77"/>
              </a:defRPr>
            </a:lvl1pPr>
          </a:lstStyle>
          <a:p>
            <a:endParaRPr lang="en-RU"/>
          </a:p>
        </p:txBody>
      </p:sp>
      <p:sp>
        <p:nvSpPr>
          <p:cNvPr id="11" name="Picture Placeholder 2">
            <a:extLst>
              <a:ext uri="{FF2B5EF4-FFF2-40B4-BE49-F238E27FC236}">
                <a16:creationId xmlns:a16="http://schemas.microsoft.com/office/drawing/2014/main" id="{99D56599-347D-E14B-8FD9-0983E26D79C9}"/>
              </a:ext>
            </a:extLst>
          </p:cNvPr>
          <p:cNvSpPr>
            <a:spLocks noGrp="1"/>
          </p:cNvSpPr>
          <p:nvPr>
            <p:ph type="pic" sz="quarter" idx="17"/>
          </p:nvPr>
        </p:nvSpPr>
        <p:spPr>
          <a:xfrm>
            <a:off x="34218232" y="14774780"/>
            <a:ext cx="6256336" cy="6256336"/>
          </a:xfrm>
          <a:solidFill>
            <a:schemeClr val="tx2">
              <a:lumMod val="40000"/>
              <a:lumOff val="60000"/>
            </a:schemeClr>
          </a:solidFill>
        </p:spPr>
        <p:txBody>
          <a:bodyPr>
            <a:normAutofit/>
          </a:bodyPr>
          <a:lstStyle>
            <a:lvl1pPr marL="0" indent="0" algn="ctr">
              <a:buNone/>
              <a:defRPr sz="3000">
                <a:solidFill>
                  <a:schemeClr val="tx2"/>
                </a:solidFill>
                <a:latin typeface="Montserrat" pitchFamily="2" charset="77"/>
              </a:defRPr>
            </a:lvl1pPr>
          </a:lstStyle>
          <a:p>
            <a:endParaRPr lang="en-RU"/>
          </a:p>
        </p:txBody>
      </p:sp>
    </p:spTree>
    <p:extLst>
      <p:ext uri="{BB962C8B-B14F-4D97-AF65-F5344CB8AC3E}">
        <p14:creationId xmlns:p14="http://schemas.microsoft.com/office/powerpoint/2010/main" val="2154409020"/>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467600" y="10001754"/>
            <a:ext cx="16916400" cy="7428492"/>
          </a:xfrm>
        </p:spPr>
        <p:txBody>
          <a:bodyPr/>
          <a:lstStyle/>
          <a:p>
            <a:r>
              <a:rPr lang="en-US"/>
              <a:t>CLICK TO EDIT MASTER TITLE STYLE</a:t>
            </a:r>
          </a:p>
        </p:txBody>
      </p:sp>
      <p:sp>
        <p:nvSpPr>
          <p:cNvPr id="6" name="Picture Placeholder 4"/>
          <p:cNvSpPr>
            <a:spLocks noGrp="1"/>
          </p:cNvSpPr>
          <p:nvPr>
            <p:ph type="pic" sz="quarter" idx="12" hasCustomPrompt="1"/>
          </p:nvPr>
        </p:nvSpPr>
        <p:spPr>
          <a:xfrm>
            <a:off x="30596114" y="9274626"/>
            <a:ext cx="8882740" cy="888274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7" name="Picture Placeholder 4"/>
          <p:cNvSpPr>
            <a:spLocks noGrp="1"/>
          </p:cNvSpPr>
          <p:nvPr>
            <p:ph type="pic" sz="quarter" idx="13" hasCustomPrompt="1"/>
          </p:nvPr>
        </p:nvSpPr>
        <p:spPr>
          <a:xfrm>
            <a:off x="39885262" y="9274630"/>
            <a:ext cx="8882740" cy="888274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8" name="Picture Placeholder 4"/>
          <p:cNvSpPr>
            <a:spLocks noGrp="1"/>
          </p:cNvSpPr>
          <p:nvPr>
            <p:ph type="pic" sz="quarter" idx="14" hasCustomPrompt="1"/>
          </p:nvPr>
        </p:nvSpPr>
        <p:spPr>
          <a:xfrm>
            <a:off x="39885262" y="2"/>
            <a:ext cx="8882740" cy="888274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9" name="Picture Placeholder 4"/>
          <p:cNvSpPr>
            <a:spLocks noGrp="1"/>
          </p:cNvSpPr>
          <p:nvPr>
            <p:ph type="pic" sz="quarter" idx="15" hasCustomPrompt="1"/>
          </p:nvPr>
        </p:nvSpPr>
        <p:spPr>
          <a:xfrm>
            <a:off x="39885258" y="18549262"/>
            <a:ext cx="8882740" cy="888274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0" name="Picture Placeholder 4"/>
          <p:cNvSpPr>
            <a:spLocks noGrp="1"/>
          </p:cNvSpPr>
          <p:nvPr>
            <p:ph type="pic" sz="quarter" idx="16" hasCustomPrompt="1"/>
          </p:nvPr>
        </p:nvSpPr>
        <p:spPr>
          <a:xfrm>
            <a:off x="30596114" y="18549262"/>
            <a:ext cx="8882740" cy="888274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1" name="Picture Placeholder 4"/>
          <p:cNvSpPr>
            <a:spLocks noGrp="1"/>
          </p:cNvSpPr>
          <p:nvPr>
            <p:ph type="pic" sz="quarter" idx="17" hasCustomPrompt="1"/>
          </p:nvPr>
        </p:nvSpPr>
        <p:spPr>
          <a:xfrm>
            <a:off x="21306966" y="9274630"/>
            <a:ext cx="8882740" cy="888274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Tree>
    <p:extLst>
      <p:ext uri="{BB962C8B-B14F-4D97-AF65-F5344CB8AC3E}">
        <p14:creationId xmlns:p14="http://schemas.microsoft.com/office/powerpoint/2010/main" val="26386044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5" name="Picture Placeholder 4"/>
          <p:cNvSpPr>
            <a:spLocks noGrp="1"/>
          </p:cNvSpPr>
          <p:nvPr>
            <p:ph type="pic" sz="quarter" idx="17" hasCustomPrompt="1"/>
          </p:nvPr>
        </p:nvSpPr>
        <p:spPr>
          <a:xfrm>
            <a:off x="7467604" y="4724404"/>
            <a:ext cx="8077200" cy="80772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6" name="Picture Placeholder 4"/>
          <p:cNvSpPr>
            <a:spLocks noGrp="1"/>
          </p:cNvSpPr>
          <p:nvPr>
            <p:ph type="pic" sz="quarter" idx="18" hasCustomPrompt="1"/>
          </p:nvPr>
        </p:nvSpPr>
        <p:spPr>
          <a:xfrm>
            <a:off x="15773404" y="4724404"/>
            <a:ext cx="8077200" cy="80772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7" name="Picture Placeholder 4"/>
          <p:cNvSpPr>
            <a:spLocks noGrp="1"/>
          </p:cNvSpPr>
          <p:nvPr>
            <p:ph type="pic" sz="quarter" idx="19" hasCustomPrompt="1"/>
          </p:nvPr>
        </p:nvSpPr>
        <p:spPr>
          <a:xfrm>
            <a:off x="24079204" y="4724404"/>
            <a:ext cx="8077200" cy="80772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8" name="Picture Placeholder 4"/>
          <p:cNvSpPr>
            <a:spLocks noGrp="1"/>
          </p:cNvSpPr>
          <p:nvPr>
            <p:ph type="pic" sz="quarter" idx="20" hasCustomPrompt="1"/>
          </p:nvPr>
        </p:nvSpPr>
        <p:spPr>
          <a:xfrm>
            <a:off x="32385004" y="4724404"/>
            <a:ext cx="8077200" cy="80772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9" name="Picture Placeholder 4"/>
          <p:cNvSpPr>
            <a:spLocks noGrp="1"/>
          </p:cNvSpPr>
          <p:nvPr>
            <p:ph type="pic" sz="quarter" idx="21" hasCustomPrompt="1"/>
          </p:nvPr>
        </p:nvSpPr>
        <p:spPr>
          <a:xfrm>
            <a:off x="40690800" y="4724404"/>
            <a:ext cx="8077200" cy="80772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0" name="Title 4"/>
          <p:cNvSpPr>
            <a:spLocks noGrp="1"/>
          </p:cNvSpPr>
          <p:nvPr>
            <p:ph type="title" hasCustomPrompt="1"/>
          </p:nvPr>
        </p:nvSpPr>
        <p:spPr>
          <a:xfrm>
            <a:off x="7467600" y="18614898"/>
            <a:ext cx="16916400" cy="6486476"/>
          </a:xfrm>
        </p:spPr>
        <p:txBody>
          <a:bodyPr/>
          <a:lstStyle>
            <a:lvl1pPr>
              <a:defRPr sz="14400"/>
            </a:lvl1pPr>
          </a:lstStyle>
          <a:p>
            <a:r>
              <a:rPr lang="en-US"/>
              <a:t>CLICK TO EDIT MASTER TITLE STYLE</a:t>
            </a:r>
          </a:p>
        </p:txBody>
      </p:sp>
    </p:spTree>
    <p:extLst>
      <p:ext uri="{BB962C8B-B14F-4D97-AF65-F5344CB8AC3E}">
        <p14:creationId xmlns:p14="http://schemas.microsoft.com/office/powerpoint/2010/main" val="490191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5" name="Picture Placeholder 4"/>
          <p:cNvSpPr>
            <a:spLocks noGrp="1"/>
          </p:cNvSpPr>
          <p:nvPr>
            <p:ph type="pic" sz="quarter" idx="17" hasCustomPrompt="1"/>
          </p:nvPr>
        </p:nvSpPr>
        <p:spPr>
          <a:xfrm>
            <a:off x="7467604" y="10486576"/>
            <a:ext cx="8556168" cy="8556168"/>
          </a:xfrm>
          <a:prstGeom prst="ellipse">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6" name="Picture Placeholder 4"/>
          <p:cNvSpPr>
            <a:spLocks noGrp="1"/>
          </p:cNvSpPr>
          <p:nvPr>
            <p:ph type="pic" sz="quarter" idx="18" hasCustomPrompt="1"/>
          </p:nvPr>
        </p:nvSpPr>
        <p:spPr>
          <a:xfrm>
            <a:off x="19561632" y="10486576"/>
            <a:ext cx="8556168" cy="8556168"/>
          </a:xfrm>
          <a:prstGeom prst="ellipse">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7" name="Picture Placeholder 4"/>
          <p:cNvSpPr>
            <a:spLocks noGrp="1"/>
          </p:cNvSpPr>
          <p:nvPr>
            <p:ph type="pic" sz="quarter" idx="19" hasCustomPrompt="1"/>
          </p:nvPr>
        </p:nvSpPr>
        <p:spPr>
          <a:xfrm>
            <a:off x="31655660" y="10486576"/>
            <a:ext cx="8556168" cy="8556168"/>
          </a:xfrm>
          <a:prstGeom prst="ellipse">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8" name="Title 4"/>
          <p:cNvSpPr>
            <a:spLocks noGrp="1"/>
          </p:cNvSpPr>
          <p:nvPr>
            <p:ph type="title" hasCustomPrompt="1"/>
          </p:nvPr>
        </p:nvSpPr>
        <p:spPr>
          <a:xfrm>
            <a:off x="7467600" y="4000102"/>
            <a:ext cx="16916400" cy="6486476"/>
          </a:xfrm>
        </p:spPr>
        <p:txBody>
          <a:bodyPr/>
          <a:lstStyle>
            <a:lvl1pPr>
              <a:defRPr sz="14400"/>
            </a:lvl1pPr>
          </a:lstStyle>
          <a:p>
            <a:r>
              <a:rPr lang="en-US"/>
              <a:t>CLICK TO EDIT MASTER TITLE STYLE</a:t>
            </a:r>
          </a:p>
        </p:txBody>
      </p:sp>
    </p:spTree>
    <p:extLst>
      <p:ext uri="{BB962C8B-B14F-4D97-AF65-F5344CB8AC3E}">
        <p14:creationId xmlns:p14="http://schemas.microsoft.com/office/powerpoint/2010/main" val="408442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9_Custom Layout">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0" y="6"/>
            <a:ext cx="12046856" cy="27431996"/>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6" name="Picture Placeholder 4"/>
          <p:cNvSpPr>
            <a:spLocks noGrp="1"/>
          </p:cNvSpPr>
          <p:nvPr>
            <p:ph type="pic" sz="quarter" idx="14" hasCustomPrompt="1"/>
          </p:nvPr>
        </p:nvSpPr>
        <p:spPr>
          <a:xfrm>
            <a:off x="12240380" y="6"/>
            <a:ext cx="12046856" cy="27431996"/>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7" name="Picture Placeholder 4"/>
          <p:cNvSpPr>
            <a:spLocks noGrp="1"/>
          </p:cNvSpPr>
          <p:nvPr>
            <p:ph type="pic" sz="quarter" idx="15" hasCustomPrompt="1"/>
          </p:nvPr>
        </p:nvSpPr>
        <p:spPr>
          <a:xfrm>
            <a:off x="24480760" y="6"/>
            <a:ext cx="12046856" cy="27431996"/>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8" name="Picture Placeholder 4"/>
          <p:cNvSpPr>
            <a:spLocks noGrp="1"/>
          </p:cNvSpPr>
          <p:nvPr>
            <p:ph type="pic" sz="quarter" idx="16" hasCustomPrompt="1"/>
          </p:nvPr>
        </p:nvSpPr>
        <p:spPr>
          <a:xfrm>
            <a:off x="36721144" y="6"/>
            <a:ext cx="12046856" cy="27431996"/>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Tree>
    <p:extLst>
      <p:ext uri="{BB962C8B-B14F-4D97-AF65-F5344CB8AC3E}">
        <p14:creationId xmlns:p14="http://schemas.microsoft.com/office/powerpoint/2010/main" val="37246915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3962400" y="4724400"/>
            <a:ext cx="29304344" cy="227076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Tree>
    <p:extLst>
      <p:ext uri="{BB962C8B-B14F-4D97-AF65-F5344CB8AC3E}">
        <p14:creationId xmlns:p14="http://schemas.microsoft.com/office/powerpoint/2010/main" val="1611373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287886" y="25675508"/>
            <a:ext cx="2054940" cy="908656"/>
          </a:xfrm>
          <a:prstGeom prst="rect">
            <a:avLst/>
          </a:prstGeom>
        </p:spPr>
        <p:txBody>
          <a:bodyPr/>
          <a:lstStyle/>
          <a:p>
            <a:fld id="{D8D877B3-D348-4611-9BDB-C5374591D951}" type="slidenum">
              <a:rPr lang="en-US" smtClean="0"/>
              <a:pPr/>
              <a:t>‹#›</a:t>
            </a:fld>
            <a:endParaRPr lang="en-US"/>
          </a:p>
        </p:txBody>
      </p:sp>
      <p:sp>
        <p:nvSpPr>
          <p:cNvPr id="5" name="Picture Placeholder 4"/>
          <p:cNvSpPr>
            <a:spLocks noGrp="1"/>
          </p:cNvSpPr>
          <p:nvPr>
            <p:ph type="pic" sz="quarter" idx="11" hasCustomPrompt="1"/>
          </p:nvPr>
        </p:nvSpPr>
        <p:spPr>
          <a:xfrm>
            <a:off x="2" y="0"/>
            <a:ext cx="17446172" cy="274320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6" name="Rectangle 5"/>
          <p:cNvSpPr/>
          <p:nvPr userDrawn="1"/>
        </p:nvSpPr>
        <p:spPr>
          <a:xfrm>
            <a:off x="17446174" y="-2"/>
            <a:ext cx="8911772" cy="27461028"/>
          </a:xfrm>
          <a:prstGeom prst="rect">
            <a:avLst/>
          </a:prstGeom>
          <a:solidFill>
            <a:srgbClr val="1B4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0"/>
          </a:p>
        </p:txBody>
      </p:sp>
      <p:sp>
        <p:nvSpPr>
          <p:cNvPr id="7" name="Title 4"/>
          <p:cNvSpPr>
            <a:spLocks noGrp="1"/>
          </p:cNvSpPr>
          <p:nvPr>
            <p:ph type="title" hasCustomPrompt="1"/>
          </p:nvPr>
        </p:nvSpPr>
        <p:spPr>
          <a:xfrm>
            <a:off x="29565600" y="4000102"/>
            <a:ext cx="16916400" cy="6486476"/>
          </a:xfrm>
        </p:spPr>
        <p:txBody>
          <a:bodyPr/>
          <a:lstStyle>
            <a:lvl1pPr>
              <a:defRPr sz="14400"/>
            </a:lvl1pPr>
          </a:lstStyle>
          <a:p>
            <a:r>
              <a:rPr lang="en-US"/>
              <a:t>CLICK TO EDIT MASTER TITLE STYLE</a:t>
            </a:r>
          </a:p>
        </p:txBody>
      </p:sp>
    </p:spTree>
    <p:extLst>
      <p:ext uri="{BB962C8B-B14F-4D97-AF65-F5344CB8AC3E}">
        <p14:creationId xmlns:p14="http://schemas.microsoft.com/office/powerpoint/2010/main" val="2140005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3962400" y="0"/>
            <a:ext cx="20421600" cy="274320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6" name="Title 4"/>
          <p:cNvSpPr>
            <a:spLocks noGrp="1"/>
          </p:cNvSpPr>
          <p:nvPr>
            <p:ph type="title" hasCustomPrompt="1"/>
          </p:nvPr>
        </p:nvSpPr>
        <p:spPr>
          <a:xfrm>
            <a:off x="26125718" y="4000102"/>
            <a:ext cx="20356284" cy="6486476"/>
          </a:xfrm>
        </p:spPr>
        <p:txBody>
          <a:bodyPr/>
          <a:lstStyle>
            <a:lvl1pPr>
              <a:defRPr sz="14400"/>
            </a:lvl1pPr>
          </a:lstStyle>
          <a:p>
            <a:r>
              <a:rPr lang="en-US"/>
              <a:t>CLICK TO EDIT MASTER TITLE STYLE</a:t>
            </a:r>
          </a:p>
        </p:txBody>
      </p:sp>
    </p:spTree>
    <p:extLst>
      <p:ext uri="{BB962C8B-B14F-4D97-AF65-F5344CB8AC3E}">
        <p14:creationId xmlns:p14="http://schemas.microsoft.com/office/powerpoint/2010/main" val="29978360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3962400" y="0"/>
            <a:ext cx="12321872" cy="274320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Tree>
    <p:extLst>
      <p:ext uri="{BB962C8B-B14F-4D97-AF65-F5344CB8AC3E}">
        <p14:creationId xmlns:p14="http://schemas.microsoft.com/office/powerpoint/2010/main" val="138118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28346400" y="0"/>
            <a:ext cx="20421600" cy="274320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5" name="Title 4"/>
          <p:cNvSpPr>
            <a:spLocks noGrp="1"/>
          </p:cNvSpPr>
          <p:nvPr>
            <p:ph type="title" hasCustomPrompt="1"/>
          </p:nvPr>
        </p:nvSpPr>
        <p:spPr>
          <a:xfrm>
            <a:off x="7467600" y="4000102"/>
            <a:ext cx="16916400" cy="6486476"/>
          </a:xfrm>
        </p:spPr>
        <p:txBody>
          <a:bodyPr/>
          <a:lstStyle>
            <a:lvl1pPr>
              <a:defRPr sz="14400"/>
            </a:lvl1pPr>
          </a:lstStyle>
          <a:p>
            <a:r>
              <a:rPr lang="en-US"/>
              <a:t>CLICK TO EDIT MASTER TITLE STYLE</a:t>
            </a:r>
          </a:p>
        </p:txBody>
      </p:sp>
    </p:spTree>
    <p:extLst>
      <p:ext uri="{BB962C8B-B14F-4D97-AF65-F5344CB8AC3E}">
        <p14:creationId xmlns:p14="http://schemas.microsoft.com/office/powerpoint/2010/main" val="25887704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28346400" y="0"/>
            <a:ext cx="20421600" cy="274320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6" name="Title 4"/>
          <p:cNvSpPr>
            <a:spLocks noGrp="1"/>
          </p:cNvSpPr>
          <p:nvPr>
            <p:ph type="title" hasCustomPrompt="1"/>
          </p:nvPr>
        </p:nvSpPr>
        <p:spPr>
          <a:xfrm>
            <a:off x="7467600" y="10472762"/>
            <a:ext cx="16916400" cy="6486476"/>
          </a:xfrm>
        </p:spPr>
        <p:txBody>
          <a:bodyPr/>
          <a:lstStyle>
            <a:lvl1pPr>
              <a:defRPr sz="14400"/>
            </a:lvl1pPr>
          </a:lstStyle>
          <a:p>
            <a:r>
              <a:rPr lang="en-US"/>
              <a:t>CLICK TO EDIT MASTER TITLE STYLE</a:t>
            </a:r>
          </a:p>
        </p:txBody>
      </p:sp>
    </p:spTree>
    <p:extLst>
      <p:ext uri="{BB962C8B-B14F-4D97-AF65-F5344CB8AC3E}">
        <p14:creationId xmlns:p14="http://schemas.microsoft.com/office/powerpoint/2010/main" val="46498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4363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14797314" y="4724400"/>
            <a:ext cx="19173372" cy="227076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5" name="Title 4"/>
          <p:cNvSpPr>
            <a:spLocks noGrp="1"/>
          </p:cNvSpPr>
          <p:nvPr>
            <p:ph type="title" hasCustomPrompt="1"/>
          </p:nvPr>
        </p:nvSpPr>
        <p:spPr>
          <a:xfrm>
            <a:off x="7467600" y="7069866"/>
            <a:ext cx="16916400" cy="7428492"/>
          </a:xfrm>
        </p:spPr>
        <p:txBody>
          <a:bodyPr/>
          <a:lstStyle/>
          <a:p>
            <a:r>
              <a:rPr lang="en-US"/>
              <a:t>CLICK TO EDIT MASTER TITLE STYLE</a:t>
            </a:r>
          </a:p>
        </p:txBody>
      </p:sp>
      <p:sp>
        <p:nvSpPr>
          <p:cNvPr id="8" name="Picture Placeholder 4"/>
          <p:cNvSpPr>
            <a:spLocks noGrp="1"/>
          </p:cNvSpPr>
          <p:nvPr>
            <p:ph type="pic" sz="quarter" idx="13" hasCustomPrompt="1"/>
          </p:nvPr>
        </p:nvSpPr>
        <p:spPr>
          <a:xfrm>
            <a:off x="39711084" y="7394640"/>
            <a:ext cx="9056912" cy="9732216"/>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9" name="Picture Placeholder 4"/>
          <p:cNvSpPr>
            <a:spLocks noGrp="1"/>
          </p:cNvSpPr>
          <p:nvPr>
            <p:ph type="pic" sz="quarter" idx="14" hasCustomPrompt="1"/>
          </p:nvPr>
        </p:nvSpPr>
        <p:spPr>
          <a:xfrm>
            <a:off x="30124400" y="7394640"/>
            <a:ext cx="9056912" cy="9732216"/>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Tree>
    <p:extLst>
      <p:ext uri="{BB962C8B-B14F-4D97-AF65-F5344CB8AC3E}">
        <p14:creationId xmlns:p14="http://schemas.microsoft.com/office/powerpoint/2010/main" val="10537596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5" name="Picture Placeholder 4"/>
          <p:cNvSpPr>
            <a:spLocks noGrp="1"/>
          </p:cNvSpPr>
          <p:nvPr>
            <p:ph type="pic" sz="quarter" idx="17" hasCustomPrompt="1"/>
          </p:nvPr>
        </p:nvSpPr>
        <p:spPr>
          <a:xfrm>
            <a:off x="7467604" y="4724400"/>
            <a:ext cx="5624280" cy="5624280"/>
          </a:xfrm>
          <a:prstGeom prst="ellipse">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6" name="Oval 5"/>
          <p:cNvSpPr/>
          <p:nvPr userDrawn="1"/>
        </p:nvSpPr>
        <p:spPr>
          <a:xfrm>
            <a:off x="5794830" y="3051626"/>
            <a:ext cx="8969828" cy="8969828"/>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0"/>
          </a:p>
        </p:txBody>
      </p:sp>
    </p:spTree>
    <p:extLst>
      <p:ext uri="{BB962C8B-B14F-4D97-AF65-F5344CB8AC3E}">
        <p14:creationId xmlns:p14="http://schemas.microsoft.com/office/powerpoint/2010/main" val="11323730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467600" y="4000102"/>
            <a:ext cx="16916400" cy="6486476"/>
          </a:xfrm>
        </p:spPr>
        <p:txBody>
          <a:bodyPr/>
          <a:lstStyle>
            <a:lvl1pPr>
              <a:defRPr sz="14400"/>
            </a:lvl1pPr>
          </a:lstStyle>
          <a:p>
            <a:r>
              <a:rPr lang="en-US"/>
              <a:t>CLICK TO EDIT MASTER TITLE STYLE</a:t>
            </a:r>
          </a:p>
        </p:txBody>
      </p:sp>
      <p:sp>
        <p:nvSpPr>
          <p:cNvPr id="6" name="Picture Placeholder 4"/>
          <p:cNvSpPr>
            <a:spLocks noGrp="1"/>
          </p:cNvSpPr>
          <p:nvPr>
            <p:ph type="pic" sz="quarter" idx="11" hasCustomPrompt="1"/>
          </p:nvPr>
        </p:nvSpPr>
        <p:spPr>
          <a:xfrm>
            <a:off x="0" y="9434282"/>
            <a:ext cx="48768000" cy="17997716"/>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Tree>
    <p:extLst>
      <p:ext uri="{BB962C8B-B14F-4D97-AF65-F5344CB8AC3E}">
        <p14:creationId xmlns:p14="http://schemas.microsoft.com/office/powerpoint/2010/main" val="10284232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467600" y="4000102"/>
            <a:ext cx="16916400" cy="6486476"/>
          </a:xfrm>
        </p:spPr>
        <p:txBody>
          <a:bodyPr/>
          <a:lstStyle>
            <a:lvl1pPr>
              <a:defRPr sz="14400"/>
            </a:lvl1pPr>
          </a:lstStyle>
          <a:p>
            <a:r>
              <a:rPr lang="en-US"/>
              <a:t>CLICK TO EDIT MASTER TITLE STYLE</a:t>
            </a:r>
          </a:p>
        </p:txBody>
      </p:sp>
      <p:sp>
        <p:nvSpPr>
          <p:cNvPr id="10" name="Picture Placeholder 4"/>
          <p:cNvSpPr>
            <a:spLocks noGrp="1"/>
          </p:cNvSpPr>
          <p:nvPr>
            <p:ph type="pic" sz="quarter" idx="17" hasCustomPrompt="1"/>
          </p:nvPr>
        </p:nvSpPr>
        <p:spPr>
          <a:xfrm>
            <a:off x="7467604" y="11081664"/>
            <a:ext cx="8077200" cy="80772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1" name="Picture Placeholder 4"/>
          <p:cNvSpPr>
            <a:spLocks noGrp="1"/>
          </p:cNvSpPr>
          <p:nvPr>
            <p:ph type="pic" sz="quarter" idx="18" hasCustomPrompt="1"/>
          </p:nvPr>
        </p:nvSpPr>
        <p:spPr>
          <a:xfrm>
            <a:off x="15773404" y="11081664"/>
            <a:ext cx="8077200" cy="80772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2" name="Picture Placeholder 4"/>
          <p:cNvSpPr>
            <a:spLocks noGrp="1"/>
          </p:cNvSpPr>
          <p:nvPr>
            <p:ph type="pic" sz="quarter" idx="19" hasCustomPrompt="1"/>
          </p:nvPr>
        </p:nvSpPr>
        <p:spPr>
          <a:xfrm>
            <a:off x="24079204" y="11081664"/>
            <a:ext cx="8077200" cy="80772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3" name="Picture Placeholder 4"/>
          <p:cNvSpPr>
            <a:spLocks noGrp="1"/>
          </p:cNvSpPr>
          <p:nvPr>
            <p:ph type="pic" sz="quarter" idx="20" hasCustomPrompt="1"/>
          </p:nvPr>
        </p:nvSpPr>
        <p:spPr>
          <a:xfrm>
            <a:off x="32385004" y="11081664"/>
            <a:ext cx="8077200" cy="80772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4" name="Picture Placeholder 4"/>
          <p:cNvSpPr>
            <a:spLocks noGrp="1"/>
          </p:cNvSpPr>
          <p:nvPr>
            <p:ph type="pic" sz="quarter" idx="21" hasCustomPrompt="1"/>
          </p:nvPr>
        </p:nvSpPr>
        <p:spPr>
          <a:xfrm>
            <a:off x="40690800" y="11081664"/>
            <a:ext cx="8077200" cy="80772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5" name="Picture Placeholder 4"/>
          <p:cNvSpPr>
            <a:spLocks noGrp="1"/>
          </p:cNvSpPr>
          <p:nvPr>
            <p:ph type="pic" sz="quarter" idx="22" hasCustomPrompt="1"/>
          </p:nvPr>
        </p:nvSpPr>
        <p:spPr>
          <a:xfrm>
            <a:off x="7467604" y="19354800"/>
            <a:ext cx="8077200" cy="80772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6" name="Picture Placeholder 4"/>
          <p:cNvSpPr>
            <a:spLocks noGrp="1"/>
          </p:cNvSpPr>
          <p:nvPr>
            <p:ph type="pic" sz="quarter" idx="23" hasCustomPrompt="1"/>
          </p:nvPr>
        </p:nvSpPr>
        <p:spPr>
          <a:xfrm>
            <a:off x="15773404" y="19354800"/>
            <a:ext cx="8077200" cy="80772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7" name="Picture Placeholder 4"/>
          <p:cNvSpPr>
            <a:spLocks noGrp="1"/>
          </p:cNvSpPr>
          <p:nvPr>
            <p:ph type="pic" sz="quarter" idx="24" hasCustomPrompt="1"/>
          </p:nvPr>
        </p:nvSpPr>
        <p:spPr>
          <a:xfrm>
            <a:off x="24079204" y="19354800"/>
            <a:ext cx="8077200" cy="80772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8" name="Picture Placeholder 4"/>
          <p:cNvSpPr>
            <a:spLocks noGrp="1"/>
          </p:cNvSpPr>
          <p:nvPr>
            <p:ph type="pic" sz="quarter" idx="25" hasCustomPrompt="1"/>
          </p:nvPr>
        </p:nvSpPr>
        <p:spPr>
          <a:xfrm>
            <a:off x="32385004" y="19354800"/>
            <a:ext cx="8077200" cy="80772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9" name="Picture Placeholder 4"/>
          <p:cNvSpPr>
            <a:spLocks noGrp="1"/>
          </p:cNvSpPr>
          <p:nvPr>
            <p:ph type="pic" sz="quarter" idx="26" hasCustomPrompt="1"/>
          </p:nvPr>
        </p:nvSpPr>
        <p:spPr>
          <a:xfrm>
            <a:off x="40690800" y="19354800"/>
            <a:ext cx="8077200" cy="8077200"/>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Tree>
    <p:extLst>
      <p:ext uri="{BB962C8B-B14F-4D97-AF65-F5344CB8AC3E}">
        <p14:creationId xmlns:p14="http://schemas.microsoft.com/office/powerpoint/2010/main" val="20293818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467600" y="4000102"/>
            <a:ext cx="16916400" cy="6486476"/>
          </a:xfrm>
        </p:spPr>
        <p:txBody>
          <a:bodyPr/>
          <a:lstStyle>
            <a:lvl1pPr>
              <a:defRPr sz="14400"/>
            </a:lvl1pPr>
          </a:lstStyle>
          <a:p>
            <a:r>
              <a:rPr lang="en-US"/>
              <a:t>CLICK TO EDIT MASTER TITLE STYLE</a:t>
            </a:r>
          </a:p>
        </p:txBody>
      </p:sp>
      <p:sp>
        <p:nvSpPr>
          <p:cNvPr id="10" name="Picture Placeholder 4"/>
          <p:cNvSpPr>
            <a:spLocks noGrp="1"/>
          </p:cNvSpPr>
          <p:nvPr>
            <p:ph type="pic" sz="quarter" idx="17" hasCustomPrompt="1"/>
          </p:nvPr>
        </p:nvSpPr>
        <p:spPr>
          <a:xfrm>
            <a:off x="7467604" y="11081664"/>
            <a:ext cx="8077200" cy="16350336"/>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1" name="Picture Placeholder 4"/>
          <p:cNvSpPr>
            <a:spLocks noGrp="1"/>
          </p:cNvSpPr>
          <p:nvPr>
            <p:ph type="pic" sz="quarter" idx="18" hasCustomPrompt="1"/>
          </p:nvPr>
        </p:nvSpPr>
        <p:spPr>
          <a:xfrm>
            <a:off x="15773404" y="11081664"/>
            <a:ext cx="8077200" cy="16350336"/>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2" name="Picture Placeholder 4"/>
          <p:cNvSpPr>
            <a:spLocks noGrp="1"/>
          </p:cNvSpPr>
          <p:nvPr>
            <p:ph type="pic" sz="quarter" idx="19" hasCustomPrompt="1"/>
          </p:nvPr>
        </p:nvSpPr>
        <p:spPr>
          <a:xfrm>
            <a:off x="24079204" y="11081664"/>
            <a:ext cx="8077200" cy="16350336"/>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3" name="Picture Placeholder 4"/>
          <p:cNvSpPr>
            <a:spLocks noGrp="1"/>
          </p:cNvSpPr>
          <p:nvPr>
            <p:ph type="pic" sz="quarter" idx="20" hasCustomPrompt="1"/>
          </p:nvPr>
        </p:nvSpPr>
        <p:spPr>
          <a:xfrm>
            <a:off x="32385004" y="11081664"/>
            <a:ext cx="8077200" cy="16350336"/>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
        <p:nvSpPr>
          <p:cNvPr id="14" name="Picture Placeholder 4"/>
          <p:cNvSpPr>
            <a:spLocks noGrp="1"/>
          </p:cNvSpPr>
          <p:nvPr>
            <p:ph type="pic" sz="quarter" idx="21" hasCustomPrompt="1"/>
          </p:nvPr>
        </p:nvSpPr>
        <p:spPr>
          <a:xfrm>
            <a:off x="40690800" y="11081664"/>
            <a:ext cx="8077200" cy="16350336"/>
          </a:xfrm>
          <a:prstGeom prst="rect">
            <a:avLst/>
          </a:prstGeom>
          <a:pattFill prst="pct10">
            <a:fgClr>
              <a:schemeClr val="tx1"/>
            </a:fgClr>
            <a:bgClr>
              <a:schemeClr val="bg1"/>
            </a:bgClr>
          </a:pattFill>
        </p:spPr>
        <p:txBody>
          <a:bodyPr anchor="ctr">
            <a:normAutofit/>
          </a:bodyPr>
          <a:lstStyle>
            <a:lvl1pPr algn="ctr">
              <a:defRPr sz="4000" b="1" baseline="0"/>
            </a:lvl1pPr>
          </a:lstStyle>
          <a:p>
            <a:r>
              <a:rPr lang="en-US"/>
              <a:t>Drag &amp; Drop Image</a:t>
            </a:r>
          </a:p>
        </p:txBody>
      </p:sp>
    </p:spTree>
    <p:extLst>
      <p:ext uri="{BB962C8B-B14F-4D97-AF65-F5344CB8AC3E}">
        <p14:creationId xmlns:p14="http://schemas.microsoft.com/office/powerpoint/2010/main" val="40503865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2D4B-C94F-F1E5-11A5-BB23B1182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791491-D577-EEA8-9B1C-8815F23768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14FFA-362D-CDF2-A733-03051D88FC3D}"/>
              </a:ext>
            </a:extLst>
          </p:cNvPr>
          <p:cNvSpPr>
            <a:spLocks noGrp="1"/>
          </p:cNvSpPr>
          <p:nvPr>
            <p:ph type="dt" sz="half" idx="10"/>
          </p:nvPr>
        </p:nvSpPr>
        <p:spPr/>
        <p:txBody>
          <a:bodyPr/>
          <a:lstStyle/>
          <a:p>
            <a:fld id="{23FC21BF-97DD-403E-B439-2F9CA97BB8F9}" type="datetimeFigureOut">
              <a:rPr lang="en-US" smtClean="0"/>
              <a:t>14-Nov-25</a:t>
            </a:fld>
            <a:endParaRPr lang="en-US"/>
          </a:p>
        </p:txBody>
      </p:sp>
      <p:sp>
        <p:nvSpPr>
          <p:cNvPr id="5" name="Footer Placeholder 4">
            <a:extLst>
              <a:ext uri="{FF2B5EF4-FFF2-40B4-BE49-F238E27FC236}">
                <a16:creationId xmlns:a16="http://schemas.microsoft.com/office/drawing/2014/main" id="{BE30967A-8D8E-E806-7FAF-01A33FCCD0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C00A8F-614F-4BB8-5360-EC981B97534B}"/>
              </a:ext>
            </a:extLst>
          </p:cNvPr>
          <p:cNvSpPr>
            <a:spLocks noGrp="1"/>
          </p:cNvSpPr>
          <p:nvPr>
            <p:ph type="sldNum" sz="quarter" idx="12"/>
          </p:nvPr>
        </p:nvSpPr>
        <p:spPr/>
        <p:txBody>
          <a:bodyPr/>
          <a:lstStyle/>
          <a:p>
            <a:fld id="{48D6BE63-F1D1-4354-8819-BCD4A54F990F}" type="slidenum">
              <a:rPr lang="en-US" smtClean="0"/>
              <a:t>‹#›</a:t>
            </a:fld>
            <a:endParaRPr lang="en-US"/>
          </a:p>
        </p:txBody>
      </p:sp>
    </p:spTree>
    <p:extLst>
      <p:ext uri="{BB962C8B-B14F-4D97-AF65-F5344CB8AC3E}">
        <p14:creationId xmlns:p14="http://schemas.microsoft.com/office/powerpoint/2010/main" val="3158454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B334A-77A4-5D1A-ECCA-18E4547C791A}"/>
              </a:ext>
            </a:extLst>
          </p:cNvPr>
          <p:cNvSpPr>
            <a:spLocks noGrp="1"/>
          </p:cNvSpPr>
          <p:nvPr>
            <p:ph type="title"/>
          </p:nvPr>
        </p:nvSpPr>
        <p:spPr>
          <a:xfrm>
            <a:off x="3359152" y="1460502"/>
            <a:ext cx="42062400" cy="53022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A22F4-009C-5FFE-D718-9C05C233AB89}"/>
              </a:ext>
            </a:extLst>
          </p:cNvPr>
          <p:cNvSpPr>
            <a:spLocks noGrp="1"/>
          </p:cNvSpPr>
          <p:nvPr>
            <p:ph type="body" idx="1"/>
          </p:nvPr>
        </p:nvSpPr>
        <p:spPr>
          <a:xfrm>
            <a:off x="3359154" y="6724652"/>
            <a:ext cx="20631148"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a:extLst>
              <a:ext uri="{FF2B5EF4-FFF2-40B4-BE49-F238E27FC236}">
                <a16:creationId xmlns:a16="http://schemas.microsoft.com/office/drawing/2014/main" id="{2CF96827-2186-A538-C141-424586F6C9A5}"/>
              </a:ext>
            </a:extLst>
          </p:cNvPr>
          <p:cNvSpPr>
            <a:spLocks noGrp="1"/>
          </p:cNvSpPr>
          <p:nvPr>
            <p:ph sz="half" idx="2"/>
          </p:nvPr>
        </p:nvSpPr>
        <p:spPr>
          <a:xfrm>
            <a:off x="3359154" y="10020300"/>
            <a:ext cx="20631148"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2D0FF1-4088-F56F-4752-434C6191422F}"/>
              </a:ext>
            </a:extLst>
          </p:cNvPr>
          <p:cNvSpPr>
            <a:spLocks noGrp="1"/>
          </p:cNvSpPr>
          <p:nvPr>
            <p:ph type="body" sz="quarter" idx="3"/>
          </p:nvPr>
        </p:nvSpPr>
        <p:spPr>
          <a:xfrm>
            <a:off x="24688800" y="6724652"/>
            <a:ext cx="20732752"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a:extLst>
              <a:ext uri="{FF2B5EF4-FFF2-40B4-BE49-F238E27FC236}">
                <a16:creationId xmlns:a16="http://schemas.microsoft.com/office/drawing/2014/main" id="{E7BFA289-B8D5-88F0-DB59-54944233F53A}"/>
              </a:ext>
            </a:extLst>
          </p:cNvPr>
          <p:cNvSpPr>
            <a:spLocks noGrp="1"/>
          </p:cNvSpPr>
          <p:nvPr>
            <p:ph sz="quarter" idx="4"/>
          </p:nvPr>
        </p:nvSpPr>
        <p:spPr>
          <a:xfrm>
            <a:off x="24688800" y="10020300"/>
            <a:ext cx="20732752"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C83DC9-9C05-F55E-0856-4B1DE7AAE286}"/>
              </a:ext>
            </a:extLst>
          </p:cNvPr>
          <p:cNvSpPr>
            <a:spLocks noGrp="1"/>
          </p:cNvSpPr>
          <p:nvPr>
            <p:ph type="dt" sz="half" idx="10"/>
          </p:nvPr>
        </p:nvSpPr>
        <p:spPr/>
        <p:txBody>
          <a:bodyPr/>
          <a:lstStyle/>
          <a:p>
            <a:fld id="{23FC21BF-97DD-403E-B439-2F9CA97BB8F9}" type="datetimeFigureOut">
              <a:rPr lang="en-US" smtClean="0"/>
              <a:t>14-Nov-25</a:t>
            </a:fld>
            <a:endParaRPr lang="en-US"/>
          </a:p>
        </p:txBody>
      </p:sp>
      <p:sp>
        <p:nvSpPr>
          <p:cNvPr id="8" name="Footer Placeholder 7">
            <a:extLst>
              <a:ext uri="{FF2B5EF4-FFF2-40B4-BE49-F238E27FC236}">
                <a16:creationId xmlns:a16="http://schemas.microsoft.com/office/drawing/2014/main" id="{9A311E93-39D5-8416-71F5-10B6A47788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529C91-8A41-5125-5A57-E137B109972C}"/>
              </a:ext>
            </a:extLst>
          </p:cNvPr>
          <p:cNvSpPr>
            <a:spLocks noGrp="1"/>
          </p:cNvSpPr>
          <p:nvPr>
            <p:ph type="sldNum" sz="quarter" idx="12"/>
          </p:nvPr>
        </p:nvSpPr>
        <p:spPr/>
        <p:txBody>
          <a:bodyPr/>
          <a:lstStyle/>
          <a:p>
            <a:fld id="{48D6BE63-F1D1-4354-8819-BCD4A54F990F}" type="slidenum">
              <a:rPr lang="en-US" smtClean="0"/>
              <a:t>‹#›</a:t>
            </a:fld>
            <a:endParaRPr lang="en-US"/>
          </a:p>
        </p:txBody>
      </p:sp>
    </p:spTree>
    <p:extLst>
      <p:ext uri="{BB962C8B-B14F-4D97-AF65-F5344CB8AC3E}">
        <p14:creationId xmlns:p14="http://schemas.microsoft.com/office/powerpoint/2010/main" val="21143239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798B9-43FB-631C-131D-B3D903325717}"/>
              </a:ext>
            </a:extLst>
          </p:cNvPr>
          <p:cNvSpPr>
            <a:spLocks noGrp="1"/>
          </p:cNvSpPr>
          <p:nvPr>
            <p:ph type="title"/>
          </p:nvPr>
        </p:nvSpPr>
        <p:spPr>
          <a:xfrm>
            <a:off x="3359154" y="1828800"/>
            <a:ext cx="15728948" cy="6400800"/>
          </a:xfrm>
        </p:spPr>
        <p:txBody>
          <a:bodyPr anchor="b"/>
          <a:lstStyle>
            <a:lvl1pPr>
              <a:defRPr sz="12800"/>
            </a:lvl1pPr>
          </a:lstStyle>
          <a:p>
            <a:r>
              <a:rPr lang="en-US"/>
              <a:t>Click to edit Master title style</a:t>
            </a:r>
          </a:p>
        </p:txBody>
      </p:sp>
      <p:sp>
        <p:nvSpPr>
          <p:cNvPr id="3" name="Picture Placeholder 2">
            <a:extLst>
              <a:ext uri="{FF2B5EF4-FFF2-40B4-BE49-F238E27FC236}">
                <a16:creationId xmlns:a16="http://schemas.microsoft.com/office/drawing/2014/main" id="{882A1DDA-46E6-B9D4-EEDB-4F3E0D12C665}"/>
              </a:ext>
            </a:extLst>
          </p:cNvPr>
          <p:cNvSpPr>
            <a:spLocks noGrp="1"/>
          </p:cNvSpPr>
          <p:nvPr>
            <p:ph type="pic" idx="1"/>
          </p:nvPr>
        </p:nvSpPr>
        <p:spPr>
          <a:xfrm>
            <a:off x="20732752" y="3949702"/>
            <a:ext cx="24688800" cy="194945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a:extLst>
              <a:ext uri="{FF2B5EF4-FFF2-40B4-BE49-F238E27FC236}">
                <a16:creationId xmlns:a16="http://schemas.microsoft.com/office/drawing/2014/main" id="{4D0D55BC-BD0D-A227-EF6B-494CA1194869}"/>
              </a:ext>
            </a:extLst>
          </p:cNvPr>
          <p:cNvSpPr>
            <a:spLocks noGrp="1"/>
          </p:cNvSpPr>
          <p:nvPr>
            <p:ph type="body" sz="half" idx="2"/>
          </p:nvPr>
        </p:nvSpPr>
        <p:spPr>
          <a:xfrm>
            <a:off x="3359154" y="8229600"/>
            <a:ext cx="15728948"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a:extLst>
              <a:ext uri="{FF2B5EF4-FFF2-40B4-BE49-F238E27FC236}">
                <a16:creationId xmlns:a16="http://schemas.microsoft.com/office/drawing/2014/main" id="{946932F8-039B-4770-C487-0A919CA1F2B0}"/>
              </a:ext>
            </a:extLst>
          </p:cNvPr>
          <p:cNvSpPr>
            <a:spLocks noGrp="1"/>
          </p:cNvSpPr>
          <p:nvPr>
            <p:ph type="dt" sz="half" idx="10"/>
          </p:nvPr>
        </p:nvSpPr>
        <p:spPr/>
        <p:txBody>
          <a:bodyPr/>
          <a:lstStyle/>
          <a:p>
            <a:fld id="{23FC21BF-97DD-403E-B439-2F9CA97BB8F9}" type="datetimeFigureOut">
              <a:rPr lang="en-US" smtClean="0"/>
              <a:t>14-Nov-25</a:t>
            </a:fld>
            <a:endParaRPr lang="en-US"/>
          </a:p>
        </p:txBody>
      </p:sp>
      <p:sp>
        <p:nvSpPr>
          <p:cNvPr id="6" name="Footer Placeholder 5">
            <a:extLst>
              <a:ext uri="{FF2B5EF4-FFF2-40B4-BE49-F238E27FC236}">
                <a16:creationId xmlns:a16="http://schemas.microsoft.com/office/drawing/2014/main" id="{722D6119-EEAB-BB3F-FE9D-F016794BDD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E9553-18AD-5CB5-D6B1-07E89F52F6A7}"/>
              </a:ext>
            </a:extLst>
          </p:cNvPr>
          <p:cNvSpPr>
            <a:spLocks noGrp="1"/>
          </p:cNvSpPr>
          <p:nvPr>
            <p:ph type="sldNum" sz="quarter" idx="12"/>
          </p:nvPr>
        </p:nvSpPr>
        <p:spPr/>
        <p:txBody>
          <a:bodyPr/>
          <a:lstStyle/>
          <a:p>
            <a:fld id="{48D6BE63-F1D1-4354-8819-BCD4A54F990F}" type="slidenum">
              <a:rPr lang="en-US" smtClean="0"/>
              <a:t>‹#›</a:t>
            </a:fld>
            <a:endParaRPr lang="en-US"/>
          </a:p>
        </p:txBody>
      </p:sp>
    </p:spTree>
    <p:extLst>
      <p:ext uri="{BB962C8B-B14F-4D97-AF65-F5344CB8AC3E}">
        <p14:creationId xmlns:p14="http://schemas.microsoft.com/office/powerpoint/2010/main" val="7716897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13F5-B6D2-A508-B06A-E25B8CF8A2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DABDCD-FC95-D19B-BF21-C4A3FC8072CD}"/>
              </a:ext>
            </a:extLst>
          </p:cNvPr>
          <p:cNvSpPr>
            <a:spLocks noGrp="1"/>
          </p:cNvSpPr>
          <p:nvPr>
            <p:ph sz="half" idx="1"/>
          </p:nvPr>
        </p:nvSpPr>
        <p:spPr>
          <a:xfrm>
            <a:off x="3352800" y="7302500"/>
            <a:ext cx="207264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327B75-E26D-993D-70FE-1378FD84304E}"/>
              </a:ext>
            </a:extLst>
          </p:cNvPr>
          <p:cNvSpPr>
            <a:spLocks noGrp="1"/>
          </p:cNvSpPr>
          <p:nvPr>
            <p:ph sz="half" idx="2"/>
          </p:nvPr>
        </p:nvSpPr>
        <p:spPr>
          <a:xfrm>
            <a:off x="24688800" y="7302500"/>
            <a:ext cx="207264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A572F7-0297-25C5-4906-94662B47F637}"/>
              </a:ext>
            </a:extLst>
          </p:cNvPr>
          <p:cNvSpPr>
            <a:spLocks noGrp="1"/>
          </p:cNvSpPr>
          <p:nvPr>
            <p:ph type="dt" sz="half" idx="10"/>
          </p:nvPr>
        </p:nvSpPr>
        <p:spPr/>
        <p:txBody>
          <a:bodyPr/>
          <a:lstStyle/>
          <a:p>
            <a:fld id="{23FC21BF-97DD-403E-B439-2F9CA97BB8F9}" type="datetimeFigureOut">
              <a:rPr lang="en-US" smtClean="0"/>
              <a:t>14-Nov-25</a:t>
            </a:fld>
            <a:endParaRPr lang="en-US"/>
          </a:p>
        </p:txBody>
      </p:sp>
      <p:sp>
        <p:nvSpPr>
          <p:cNvPr id="6" name="Footer Placeholder 5">
            <a:extLst>
              <a:ext uri="{FF2B5EF4-FFF2-40B4-BE49-F238E27FC236}">
                <a16:creationId xmlns:a16="http://schemas.microsoft.com/office/drawing/2014/main" id="{1C775B32-58E4-50E6-8BE0-C13A6B288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2E8EA-DCEC-742A-3F86-6D2C1FB4E4E3}"/>
              </a:ext>
            </a:extLst>
          </p:cNvPr>
          <p:cNvSpPr>
            <a:spLocks noGrp="1"/>
          </p:cNvSpPr>
          <p:nvPr>
            <p:ph type="sldNum" sz="quarter" idx="12"/>
          </p:nvPr>
        </p:nvSpPr>
        <p:spPr/>
        <p:txBody>
          <a:bodyPr/>
          <a:lstStyle/>
          <a:p>
            <a:fld id="{48D6BE63-F1D1-4354-8819-BCD4A54F990F}" type="slidenum">
              <a:rPr lang="en-US" smtClean="0"/>
              <a:t>‹#›</a:t>
            </a:fld>
            <a:endParaRPr lang="en-US"/>
          </a:p>
        </p:txBody>
      </p:sp>
    </p:spTree>
    <p:extLst>
      <p:ext uri="{BB962C8B-B14F-4D97-AF65-F5344CB8AC3E}">
        <p14:creationId xmlns:p14="http://schemas.microsoft.com/office/powerpoint/2010/main" val="21725528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72422" y="3209194"/>
            <a:ext cx="34246988" cy="10165724"/>
          </a:xfrm>
        </p:spPr>
        <p:txBody>
          <a:bodyPr bIns="0" anchor="b">
            <a:normAutofit/>
          </a:bodyPr>
          <a:lstStyle>
            <a:lvl1pPr algn="l">
              <a:defRPr sz="26400"/>
            </a:lvl1pPr>
          </a:lstStyle>
          <a:p>
            <a:r>
              <a:rPr lang="en-US"/>
              <a:t>Click to edit Master title style</a:t>
            </a:r>
            <a:endParaRPr lang="en-US" dirty="0"/>
          </a:p>
        </p:txBody>
      </p:sp>
      <p:sp>
        <p:nvSpPr>
          <p:cNvPr id="3" name="Subtitle 2"/>
          <p:cNvSpPr>
            <a:spLocks noGrp="1"/>
          </p:cNvSpPr>
          <p:nvPr>
            <p:ph type="subTitle" idx="1"/>
          </p:nvPr>
        </p:nvSpPr>
        <p:spPr>
          <a:xfrm>
            <a:off x="9972424" y="14124818"/>
            <a:ext cx="34246984" cy="3910484"/>
          </a:xfrm>
        </p:spPr>
        <p:txBody>
          <a:bodyPr tIns="91440" bIns="91440">
            <a:normAutofit/>
          </a:bodyPr>
          <a:lstStyle>
            <a:lvl1pPr marL="0" indent="0" algn="l">
              <a:buNone/>
              <a:defRPr sz="7200" b="0" cap="all" baseline="0">
                <a:solidFill>
                  <a:schemeClr val="tx1"/>
                </a:solidFill>
              </a:defRPr>
            </a:lvl1pPr>
            <a:lvl2pPr marL="1828800" indent="0" algn="ctr">
              <a:buNone/>
              <a:defRPr sz="72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26A279-7DE6-4246-AEAC-0276AEE1BADF}" type="datetime1">
              <a:rPr lang="en-US" smtClean="0"/>
              <a:t>14-Nov-25</a:t>
            </a:fld>
            <a:endParaRPr lang="en-US"/>
          </a:p>
        </p:txBody>
      </p:sp>
      <p:sp>
        <p:nvSpPr>
          <p:cNvPr id="5" name="Footer Placeholder 4"/>
          <p:cNvSpPr>
            <a:spLocks noGrp="1"/>
          </p:cNvSpPr>
          <p:nvPr>
            <p:ph type="ftr" sz="quarter" idx="11"/>
          </p:nvPr>
        </p:nvSpPr>
        <p:spPr>
          <a:xfrm>
            <a:off x="9972420" y="1317230"/>
            <a:ext cx="19589240" cy="1236804"/>
          </a:xfrm>
        </p:spPr>
        <p:txBody>
          <a:bodyPr/>
          <a:lstStyle/>
          <a:p>
            <a:endParaRPr lang="en-US"/>
          </a:p>
        </p:txBody>
      </p:sp>
      <p:sp>
        <p:nvSpPr>
          <p:cNvPr id="6" name="Slide Number Placeholder 5"/>
          <p:cNvSpPr>
            <a:spLocks noGrp="1"/>
          </p:cNvSpPr>
          <p:nvPr>
            <p:ph type="sldNum" sz="quarter" idx="12"/>
          </p:nvPr>
        </p:nvSpPr>
        <p:spPr>
          <a:xfrm>
            <a:off x="5750658" y="3195892"/>
            <a:ext cx="3244076" cy="2014312"/>
          </a:xfrm>
        </p:spPr>
        <p:txBody>
          <a:bodyPr/>
          <a:lstStyle/>
          <a:p>
            <a:fld id="{0BB0BA31-05A6-48A5-B603-608E3411076D}" type="slidenum">
              <a:rPr lang="en-US" smtClean="0"/>
              <a:t>‹#›</a:t>
            </a:fld>
            <a:endParaRPr lang="en-US"/>
          </a:p>
        </p:txBody>
      </p:sp>
      <p:cxnSp>
        <p:nvCxnSpPr>
          <p:cNvPr id="8" name="Straight Connector 7"/>
          <p:cNvCxnSpPr/>
          <p:nvPr/>
        </p:nvCxnSpPr>
        <p:spPr>
          <a:xfrm>
            <a:off x="9338548" y="3195892"/>
            <a:ext cx="0" cy="101790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3378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2D4B-C94F-F1E5-11A5-BB23B1182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791491-D577-EEA8-9B1C-8815F23768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14FFA-362D-CDF2-A733-03051D88FC3D}"/>
              </a:ext>
            </a:extLst>
          </p:cNvPr>
          <p:cNvSpPr>
            <a:spLocks noGrp="1"/>
          </p:cNvSpPr>
          <p:nvPr>
            <p:ph type="dt" sz="half" idx="10"/>
          </p:nvPr>
        </p:nvSpPr>
        <p:spPr/>
        <p:txBody>
          <a:bodyPr/>
          <a:lstStyle/>
          <a:p>
            <a:fld id="{23FC21BF-97DD-403E-B439-2F9CA97BB8F9}" type="datetimeFigureOut">
              <a:rPr lang="en-US" smtClean="0"/>
              <a:t>14-Nov-25</a:t>
            </a:fld>
            <a:endParaRPr lang="en-US"/>
          </a:p>
        </p:txBody>
      </p:sp>
      <p:sp>
        <p:nvSpPr>
          <p:cNvPr id="5" name="Footer Placeholder 4">
            <a:extLst>
              <a:ext uri="{FF2B5EF4-FFF2-40B4-BE49-F238E27FC236}">
                <a16:creationId xmlns:a16="http://schemas.microsoft.com/office/drawing/2014/main" id="{BE30967A-8D8E-E806-7FAF-01A33FCCD0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C00A8F-614F-4BB8-5360-EC981B97534B}"/>
              </a:ext>
            </a:extLst>
          </p:cNvPr>
          <p:cNvSpPr>
            <a:spLocks noGrp="1"/>
          </p:cNvSpPr>
          <p:nvPr>
            <p:ph type="sldNum" sz="quarter" idx="12"/>
          </p:nvPr>
        </p:nvSpPr>
        <p:spPr>
          <a:xfrm>
            <a:off x="23882388" y="26162004"/>
            <a:ext cx="977833" cy="943848"/>
          </a:xfrm>
        </p:spPr>
        <p:txBody>
          <a:bodyPr/>
          <a:lstStyle/>
          <a:p>
            <a:fld id="{48D6BE63-F1D1-4354-8819-BCD4A54F990F}" type="slidenum">
              <a:rPr lang="en-US" smtClean="0"/>
              <a:t>‹#›</a:t>
            </a:fld>
            <a:endParaRPr lang="en-US"/>
          </a:p>
        </p:txBody>
      </p:sp>
    </p:spTree>
    <p:extLst>
      <p:ext uri="{BB962C8B-B14F-4D97-AF65-F5344CB8AC3E}">
        <p14:creationId xmlns:p14="http://schemas.microsoft.com/office/powerpoint/2010/main" val="23326352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F130E-4340-4884-8322-D0A871B2AC7F}" type="datetime1">
              <a:rPr lang="en-US" smtClean="0"/>
              <a:t>14-Nov-25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0BA31-05A6-48A5-B603-608E3411076D}" type="slidenum">
              <a:rPr lang="en-US" smtClean="0"/>
              <a:t>‹#›</a:t>
            </a:fld>
            <a:endParaRPr lang="en-US"/>
          </a:p>
        </p:txBody>
      </p:sp>
      <p:cxnSp>
        <p:nvCxnSpPr>
          <p:cNvPr id="8" name="Straight Connector 7"/>
          <p:cNvCxnSpPr/>
          <p:nvPr/>
        </p:nvCxnSpPr>
        <p:spPr>
          <a:xfrm>
            <a:off x="5486748" y="3195892"/>
            <a:ext cx="0" cy="4268672"/>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23369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252" y="7024520"/>
            <a:ext cx="34250320" cy="7551800"/>
          </a:xfrm>
        </p:spPr>
        <p:txBody>
          <a:bodyPr anchor="b">
            <a:normAutofit/>
          </a:bodyPr>
          <a:lstStyle>
            <a:lvl1pPr algn="l">
              <a:defRPr sz="14400"/>
            </a:lvl1pPr>
          </a:lstStyle>
          <a:p>
            <a:r>
              <a:rPr lang="en-US"/>
              <a:t>Click to edit Master title style</a:t>
            </a:r>
            <a:endParaRPr lang="en-US" dirty="0"/>
          </a:p>
        </p:txBody>
      </p:sp>
      <p:sp>
        <p:nvSpPr>
          <p:cNvPr id="3" name="Text Placeholder 2"/>
          <p:cNvSpPr>
            <a:spLocks noGrp="1"/>
          </p:cNvSpPr>
          <p:nvPr>
            <p:ph type="body" idx="1"/>
          </p:nvPr>
        </p:nvSpPr>
        <p:spPr>
          <a:xfrm>
            <a:off x="6138780" y="15224782"/>
            <a:ext cx="34199960" cy="4051716"/>
          </a:xfrm>
        </p:spPr>
        <p:txBody>
          <a:bodyPr tIns="91440">
            <a:normAutofit/>
          </a:bodyPr>
          <a:lstStyle>
            <a:lvl1pPr marL="0" indent="0" algn="l">
              <a:buNone/>
              <a:defRPr sz="7200">
                <a:solidFill>
                  <a:schemeClr val="tx1"/>
                </a:solidFill>
              </a:defRPr>
            </a:lvl1pPr>
            <a:lvl2pPr marL="1828800" indent="0">
              <a:buNone/>
              <a:defRPr sz="72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186BB6-D367-4748-BFB0-B30CA1EB76EF}" type="datetime1">
              <a:rPr lang="en-US" smtClean="0"/>
              <a:t>14-Nov-25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0BA31-05A6-48A5-B603-608E3411076D}" type="slidenum">
              <a:rPr lang="en-US" smtClean="0"/>
              <a:t>‹#›</a:t>
            </a:fld>
            <a:endParaRPr lang="en-US"/>
          </a:p>
        </p:txBody>
      </p:sp>
      <p:cxnSp>
        <p:nvCxnSpPr>
          <p:cNvPr id="8" name="Straight Connector 7"/>
          <p:cNvCxnSpPr/>
          <p:nvPr/>
        </p:nvCxnSpPr>
        <p:spPr>
          <a:xfrm>
            <a:off x="5486748" y="3195894"/>
            <a:ext cx="0" cy="1138042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8816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38782" y="3219558"/>
            <a:ext cx="38080628" cy="42372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138780" y="8043512"/>
            <a:ext cx="18434304" cy="13752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819172" y="8069372"/>
            <a:ext cx="18416520" cy="13766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B727E0-F6CB-47F0-9EF7-0F3A42F59A61}" type="datetime1">
              <a:rPr lang="en-US" smtClean="0"/>
              <a:t>14-Nov-25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0BA31-05A6-48A5-B603-608E3411076D}" type="slidenum">
              <a:rPr lang="en-US" smtClean="0"/>
              <a:t>‹#›</a:t>
            </a:fld>
            <a:endParaRPr lang="en-US"/>
          </a:p>
        </p:txBody>
      </p:sp>
      <p:cxnSp>
        <p:nvCxnSpPr>
          <p:cNvPr id="9" name="Straight Connector 8"/>
          <p:cNvCxnSpPr/>
          <p:nvPr/>
        </p:nvCxnSpPr>
        <p:spPr>
          <a:xfrm>
            <a:off x="5486748" y="3195892"/>
            <a:ext cx="0" cy="4268672"/>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32560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38782" y="3216654"/>
            <a:ext cx="38080628" cy="42252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138780" y="8078198"/>
            <a:ext cx="18434304" cy="3207772"/>
          </a:xfrm>
        </p:spPr>
        <p:txBody>
          <a:bodyPr anchor="b">
            <a:normAutofit/>
          </a:bodyPr>
          <a:lstStyle>
            <a:lvl1pPr marL="0" indent="0">
              <a:lnSpc>
                <a:spcPct val="100000"/>
              </a:lnSpc>
              <a:buNone/>
              <a:defRPr sz="8800" b="0" cap="all" baseline="0">
                <a:solidFill>
                  <a:schemeClr val="accent1"/>
                </a:solidFill>
              </a:defRPr>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6138780" y="11297078"/>
            <a:ext cx="18434304" cy="1057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819164" y="8092014"/>
            <a:ext cx="18434304" cy="3208948"/>
          </a:xfrm>
        </p:spPr>
        <p:txBody>
          <a:bodyPr anchor="b">
            <a:normAutofit/>
          </a:bodyPr>
          <a:lstStyle>
            <a:lvl1pPr marL="0" indent="0">
              <a:lnSpc>
                <a:spcPct val="100000"/>
              </a:lnSpc>
              <a:buNone/>
              <a:defRPr sz="8800" b="0" cap="all" baseline="0">
                <a:solidFill>
                  <a:schemeClr val="accent1"/>
                </a:solidFill>
              </a:defRPr>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25819168" y="11285966"/>
            <a:ext cx="18434304" cy="105494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04F2C3-0320-4E51-89CD-1093B6DB2E72}" type="datetime1">
              <a:rPr lang="en-US" smtClean="0"/>
              <a:t>14-Nov-25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B0BA31-05A6-48A5-B603-608E3411076D}" type="slidenum">
              <a:rPr lang="en-US" smtClean="0"/>
              <a:t>‹#›</a:t>
            </a:fld>
            <a:endParaRPr lang="en-US"/>
          </a:p>
        </p:txBody>
      </p:sp>
      <p:cxnSp>
        <p:nvCxnSpPr>
          <p:cNvPr id="11" name="Straight Connector 10"/>
          <p:cNvCxnSpPr/>
          <p:nvPr/>
        </p:nvCxnSpPr>
        <p:spPr>
          <a:xfrm>
            <a:off x="5486748" y="3195892"/>
            <a:ext cx="0" cy="4268672"/>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6214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FC4C25-A624-48C4-A6A5-F7C087309C8F}" type="datetime1">
              <a:rPr lang="en-US" smtClean="0"/>
              <a:t>14-Nov-25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B0BA31-05A6-48A5-B603-608E3411076D}" type="slidenum">
              <a:rPr lang="en-US" smtClean="0"/>
              <a:t>‹#›</a:t>
            </a:fld>
            <a:endParaRPr lang="en-US"/>
          </a:p>
        </p:txBody>
      </p:sp>
      <p:cxnSp>
        <p:nvCxnSpPr>
          <p:cNvPr id="7" name="Straight Connector 6"/>
          <p:cNvCxnSpPr/>
          <p:nvPr/>
        </p:nvCxnSpPr>
        <p:spPr>
          <a:xfrm>
            <a:off x="5486748" y="3195892"/>
            <a:ext cx="0" cy="4268672"/>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93396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FA699-FF74-40BC-97C0-C8E37D4A0D9D}" type="datetime1">
              <a:rPr lang="en-US" smtClean="0"/>
              <a:t>14-Nov-25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B0BA31-05A6-48A5-B603-608E3411076D}" type="slidenum">
              <a:rPr lang="en-US" smtClean="0"/>
              <a:t>‹#›</a:t>
            </a:fld>
            <a:endParaRPr lang="en-US"/>
          </a:p>
        </p:txBody>
      </p:sp>
    </p:spTree>
    <p:extLst>
      <p:ext uri="{BB962C8B-B14F-4D97-AF65-F5344CB8AC3E}">
        <p14:creationId xmlns:p14="http://schemas.microsoft.com/office/powerpoint/2010/main" val="1651639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38568" y="3195894"/>
            <a:ext cx="12732512" cy="8988468"/>
          </a:xfrm>
        </p:spPr>
        <p:txBody>
          <a:bodyPr anchor="b">
            <a:normAutofit/>
          </a:bodyPr>
          <a:lstStyle>
            <a:lvl1pPr algn="l">
              <a:defRPr sz="9600"/>
            </a:lvl1pPr>
          </a:lstStyle>
          <a:p>
            <a:r>
              <a:rPr lang="en-US"/>
              <a:t>Click to edit Master title style</a:t>
            </a:r>
            <a:endParaRPr lang="en-US" dirty="0"/>
          </a:p>
        </p:txBody>
      </p:sp>
      <p:sp>
        <p:nvSpPr>
          <p:cNvPr id="3" name="Content Placeholder 2"/>
          <p:cNvSpPr>
            <a:spLocks noGrp="1"/>
          </p:cNvSpPr>
          <p:nvPr>
            <p:ph idx="1"/>
          </p:nvPr>
        </p:nvSpPr>
        <p:spPr>
          <a:xfrm>
            <a:off x="20174856" y="3195896"/>
            <a:ext cx="24049880" cy="1863530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38782" y="12821966"/>
            <a:ext cx="12739956" cy="8992724"/>
          </a:xfrm>
        </p:spPr>
        <p:txBody>
          <a:bodyPr/>
          <a:lstStyle>
            <a:lvl1pPr marL="0" indent="0" algn="l">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C16846C5-54DE-43C0-83DE-BCCF73C9DF17}" type="datetime1">
              <a:rPr lang="en-US" smtClean="0"/>
              <a:t>14-Nov-25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0BA31-05A6-48A5-B603-608E3411076D}" type="slidenum">
              <a:rPr lang="en-US" smtClean="0"/>
              <a:t>‹#›</a:t>
            </a:fld>
            <a:endParaRPr lang="en-US"/>
          </a:p>
        </p:txBody>
      </p:sp>
      <p:cxnSp>
        <p:nvCxnSpPr>
          <p:cNvPr id="9" name="Straight Connector 8"/>
          <p:cNvCxnSpPr/>
          <p:nvPr/>
        </p:nvCxnSpPr>
        <p:spPr>
          <a:xfrm>
            <a:off x="5486748" y="3195894"/>
            <a:ext cx="0" cy="89884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3502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29909550" y="1928682"/>
            <a:ext cx="16298132" cy="20596404"/>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6142776" y="4518052"/>
            <a:ext cx="21791360" cy="7322336"/>
          </a:xfrm>
        </p:spPr>
        <p:txBody>
          <a:bodyPr anchor="b">
            <a:normAutofit/>
          </a:bodyPr>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2497558" y="4490170"/>
            <a:ext cx="11164684" cy="15465308"/>
          </a:xfrm>
          <a:solidFill>
            <a:schemeClr val="bg1">
              <a:lumMod val="85000"/>
            </a:schemeClr>
          </a:solidFill>
          <a:ln w="9525" cap="sq">
            <a:noFill/>
            <a:miter lim="800000"/>
          </a:ln>
          <a:effectLst/>
        </p:spPr>
        <p:txBody>
          <a:bodyPr anchor="t"/>
          <a:lstStyle>
            <a:lvl1pPr marL="0" indent="0" algn="ctr">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6138782" y="12583968"/>
            <a:ext cx="21760148" cy="8014968"/>
          </a:xfrm>
        </p:spPr>
        <p:txBody>
          <a:bodyPr>
            <a:normAutofit/>
          </a:bodyPr>
          <a:lstStyle>
            <a:lvl1pPr marL="0" indent="0" algn="l">
              <a:buNone/>
              <a:defRPr sz="72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a:xfrm>
            <a:off x="6138780" y="21879426"/>
            <a:ext cx="21760152" cy="1280492"/>
          </a:xfrm>
        </p:spPr>
        <p:txBody>
          <a:bodyPr/>
          <a:lstStyle>
            <a:lvl1pPr algn="l">
              <a:defRPr/>
            </a:lvl1pPr>
          </a:lstStyle>
          <a:p>
            <a:fld id="{8E06EDA4-4ADF-4CF4-BD78-027B5E6B826A}" type="datetime1">
              <a:rPr lang="en-US" smtClean="0"/>
              <a:t>14-Nov-25</a:t>
            </a:fld>
            <a:endParaRPr lang="en-US"/>
          </a:p>
        </p:txBody>
      </p:sp>
      <p:sp>
        <p:nvSpPr>
          <p:cNvPr id="6" name="Footer Placeholder 5"/>
          <p:cNvSpPr>
            <a:spLocks noGrp="1"/>
          </p:cNvSpPr>
          <p:nvPr>
            <p:ph type="ftr" sz="quarter" idx="11"/>
          </p:nvPr>
        </p:nvSpPr>
        <p:spPr>
          <a:xfrm>
            <a:off x="6139642" y="1274562"/>
            <a:ext cx="21813900" cy="1283724"/>
          </a:xfrm>
        </p:spPr>
        <p:txBody>
          <a:bodyPr/>
          <a:lstStyle/>
          <a:p>
            <a:endParaRPr lang="en-US"/>
          </a:p>
        </p:txBody>
      </p:sp>
      <p:sp>
        <p:nvSpPr>
          <p:cNvPr id="7" name="Slide Number Placeholder 6"/>
          <p:cNvSpPr>
            <a:spLocks noGrp="1"/>
          </p:cNvSpPr>
          <p:nvPr>
            <p:ph type="sldNum" sz="quarter" idx="12"/>
          </p:nvPr>
        </p:nvSpPr>
        <p:spPr/>
        <p:txBody>
          <a:bodyPr/>
          <a:lstStyle/>
          <a:p>
            <a:fld id="{0BB0BA31-05A6-48A5-B603-608E3411076D}" type="slidenum">
              <a:rPr lang="en-US" smtClean="0"/>
              <a:t>‹#›</a:t>
            </a:fld>
            <a:endParaRPr lang="en-US"/>
          </a:p>
        </p:txBody>
      </p:sp>
      <p:cxnSp>
        <p:nvCxnSpPr>
          <p:cNvPr id="14" name="Straight Connector 13"/>
          <p:cNvCxnSpPr/>
          <p:nvPr/>
        </p:nvCxnSpPr>
        <p:spPr>
          <a:xfrm>
            <a:off x="5486748" y="3195892"/>
            <a:ext cx="0" cy="864449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4147552"/>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34CEB-BAAE-4AC9-917C-E919DC2411C7}" type="datetime1">
              <a:rPr lang="en-US" smtClean="0"/>
              <a:t>14-Nov-25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0BA31-05A6-48A5-B603-608E3411076D}" type="slidenum">
              <a:rPr lang="en-US" smtClean="0"/>
              <a:t>‹#›</a:t>
            </a:fld>
            <a:endParaRPr lang="en-US"/>
          </a:p>
        </p:txBody>
      </p:sp>
      <p:cxnSp>
        <p:nvCxnSpPr>
          <p:cNvPr id="8" name="Straight Connector 7"/>
          <p:cNvCxnSpPr/>
          <p:nvPr/>
        </p:nvCxnSpPr>
        <p:spPr>
          <a:xfrm>
            <a:off x="5486748" y="3195892"/>
            <a:ext cx="0" cy="4268672"/>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00920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756444" y="3535454"/>
            <a:ext cx="6462968" cy="1829999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138778" y="3535454"/>
            <a:ext cx="30955228" cy="182999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F41720-F6E1-4F8C-BB47-B335267A52D2}" type="datetime1">
              <a:rPr lang="en-US" smtClean="0"/>
              <a:t>14-Nov-25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0BA31-05A6-48A5-B603-608E3411076D}" type="slidenum">
              <a:rPr lang="en-US" smtClean="0"/>
              <a:t>‹#›</a:t>
            </a:fld>
            <a:endParaRPr lang="en-US"/>
          </a:p>
        </p:txBody>
      </p:sp>
      <p:cxnSp>
        <p:nvCxnSpPr>
          <p:cNvPr id="8" name="Straight Connector 7"/>
          <p:cNvCxnSpPr/>
          <p:nvPr/>
        </p:nvCxnSpPr>
        <p:spPr>
          <a:xfrm flipH="1">
            <a:off x="37756444" y="2877088"/>
            <a:ext cx="6462968"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717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B334A-77A4-5D1A-ECCA-18E4547C791A}"/>
              </a:ext>
            </a:extLst>
          </p:cNvPr>
          <p:cNvSpPr>
            <a:spLocks noGrp="1"/>
          </p:cNvSpPr>
          <p:nvPr>
            <p:ph type="title"/>
          </p:nvPr>
        </p:nvSpPr>
        <p:spPr>
          <a:xfrm>
            <a:off x="3359152" y="1460502"/>
            <a:ext cx="42062400" cy="53022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A22F4-009C-5FFE-D718-9C05C233AB89}"/>
              </a:ext>
            </a:extLst>
          </p:cNvPr>
          <p:cNvSpPr>
            <a:spLocks noGrp="1"/>
          </p:cNvSpPr>
          <p:nvPr>
            <p:ph type="body" idx="1"/>
          </p:nvPr>
        </p:nvSpPr>
        <p:spPr>
          <a:xfrm>
            <a:off x="3359154" y="6724652"/>
            <a:ext cx="20631148"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a:extLst>
              <a:ext uri="{FF2B5EF4-FFF2-40B4-BE49-F238E27FC236}">
                <a16:creationId xmlns:a16="http://schemas.microsoft.com/office/drawing/2014/main" id="{2CF96827-2186-A538-C141-424586F6C9A5}"/>
              </a:ext>
            </a:extLst>
          </p:cNvPr>
          <p:cNvSpPr>
            <a:spLocks noGrp="1"/>
          </p:cNvSpPr>
          <p:nvPr>
            <p:ph sz="half" idx="2"/>
          </p:nvPr>
        </p:nvSpPr>
        <p:spPr>
          <a:xfrm>
            <a:off x="3359154" y="10020300"/>
            <a:ext cx="20631148"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2D0FF1-4088-F56F-4752-434C6191422F}"/>
              </a:ext>
            </a:extLst>
          </p:cNvPr>
          <p:cNvSpPr>
            <a:spLocks noGrp="1"/>
          </p:cNvSpPr>
          <p:nvPr>
            <p:ph type="body" sz="quarter" idx="3"/>
          </p:nvPr>
        </p:nvSpPr>
        <p:spPr>
          <a:xfrm>
            <a:off x="24688800" y="6724652"/>
            <a:ext cx="20732752"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a:extLst>
              <a:ext uri="{FF2B5EF4-FFF2-40B4-BE49-F238E27FC236}">
                <a16:creationId xmlns:a16="http://schemas.microsoft.com/office/drawing/2014/main" id="{E7BFA289-B8D5-88F0-DB59-54944233F53A}"/>
              </a:ext>
            </a:extLst>
          </p:cNvPr>
          <p:cNvSpPr>
            <a:spLocks noGrp="1"/>
          </p:cNvSpPr>
          <p:nvPr>
            <p:ph sz="quarter" idx="4"/>
          </p:nvPr>
        </p:nvSpPr>
        <p:spPr>
          <a:xfrm>
            <a:off x="24688800" y="10020300"/>
            <a:ext cx="20732752"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C83DC9-9C05-F55E-0856-4B1DE7AAE286}"/>
              </a:ext>
            </a:extLst>
          </p:cNvPr>
          <p:cNvSpPr>
            <a:spLocks noGrp="1"/>
          </p:cNvSpPr>
          <p:nvPr>
            <p:ph type="dt" sz="half" idx="10"/>
          </p:nvPr>
        </p:nvSpPr>
        <p:spPr/>
        <p:txBody>
          <a:bodyPr/>
          <a:lstStyle/>
          <a:p>
            <a:fld id="{23FC21BF-97DD-403E-B439-2F9CA97BB8F9}" type="datetimeFigureOut">
              <a:rPr lang="en-US" smtClean="0"/>
              <a:t>14-Nov-25</a:t>
            </a:fld>
            <a:endParaRPr lang="en-US"/>
          </a:p>
        </p:txBody>
      </p:sp>
      <p:sp>
        <p:nvSpPr>
          <p:cNvPr id="8" name="Footer Placeholder 7">
            <a:extLst>
              <a:ext uri="{FF2B5EF4-FFF2-40B4-BE49-F238E27FC236}">
                <a16:creationId xmlns:a16="http://schemas.microsoft.com/office/drawing/2014/main" id="{9A311E93-39D5-8416-71F5-10B6A47788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529C91-8A41-5125-5A57-E137B109972C}"/>
              </a:ext>
            </a:extLst>
          </p:cNvPr>
          <p:cNvSpPr>
            <a:spLocks noGrp="1"/>
          </p:cNvSpPr>
          <p:nvPr>
            <p:ph type="sldNum" sz="quarter" idx="12"/>
          </p:nvPr>
        </p:nvSpPr>
        <p:spPr>
          <a:xfrm>
            <a:off x="23882388" y="26162004"/>
            <a:ext cx="977833" cy="943848"/>
          </a:xfrm>
        </p:spPr>
        <p:txBody>
          <a:bodyPr/>
          <a:lstStyle/>
          <a:p>
            <a:fld id="{48D6BE63-F1D1-4354-8819-BCD4A54F990F}" type="slidenum">
              <a:rPr lang="en-US" smtClean="0"/>
              <a:t>‹#›</a:t>
            </a:fld>
            <a:endParaRPr lang="en-US"/>
          </a:p>
        </p:txBody>
      </p:sp>
    </p:spTree>
    <p:extLst>
      <p:ext uri="{BB962C8B-B14F-4D97-AF65-F5344CB8AC3E}">
        <p14:creationId xmlns:p14="http://schemas.microsoft.com/office/powerpoint/2010/main" val="1864983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4B1A02-1334-D35D-EEF8-DE2459B534F1}"/>
              </a:ext>
            </a:extLst>
          </p:cNvPr>
          <p:cNvSpPr/>
          <p:nvPr userDrawn="1"/>
        </p:nvSpPr>
        <p:spPr>
          <a:xfrm>
            <a:off x="0" y="2"/>
            <a:ext cx="48768000" cy="16482348"/>
          </a:xfrm>
          <a:prstGeom prst="rect">
            <a:avLst/>
          </a:prstGeom>
          <a:solidFill>
            <a:srgbClr val="113052"/>
          </a:solidFill>
          <a:ln w="3175">
            <a:solidFill>
              <a:srgbClr val="1B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0"/>
          </a:p>
        </p:txBody>
      </p:sp>
      <p:pic>
        <p:nvPicPr>
          <p:cNvPr id="4" name="Graphic 3">
            <a:extLst>
              <a:ext uri="{FF2B5EF4-FFF2-40B4-BE49-F238E27FC236}">
                <a16:creationId xmlns:a16="http://schemas.microsoft.com/office/drawing/2014/main" id="{C45C29F0-BD4D-6D2D-7C6A-0BCEA87C55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0000">
            <a:off x="43491150" y="-4936308"/>
            <a:ext cx="10553700" cy="10591800"/>
          </a:xfrm>
          <a:prstGeom prst="rect">
            <a:avLst/>
          </a:prstGeom>
        </p:spPr>
      </p:pic>
      <p:pic>
        <p:nvPicPr>
          <p:cNvPr id="5" name="Graphic 4">
            <a:extLst>
              <a:ext uri="{FF2B5EF4-FFF2-40B4-BE49-F238E27FC236}">
                <a16:creationId xmlns:a16="http://schemas.microsoft.com/office/drawing/2014/main" id="{E90D7829-451B-311C-A126-F44A7CED630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909830" y="20810430"/>
            <a:ext cx="7794844" cy="7794844"/>
          </a:xfrm>
          <a:prstGeom prst="rect">
            <a:avLst/>
          </a:prstGeom>
        </p:spPr>
      </p:pic>
      <p:sp>
        <p:nvSpPr>
          <p:cNvPr id="6" name="Oval 5">
            <a:extLst>
              <a:ext uri="{FF2B5EF4-FFF2-40B4-BE49-F238E27FC236}">
                <a16:creationId xmlns:a16="http://schemas.microsoft.com/office/drawing/2014/main" id="{13C5DFC4-1E50-862F-5C78-1EA20FE6B45E}"/>
              </a:ext>
            </a:extLst>
          </p:cNvPr>
          <p:cNvSpPr/>
          <p:nvPr userDrawn="1"/>
        </p:nvSpPr>
        <p:spPr>
          <a:xfrm>
            <a:off x="46112886" y="20810430"/>
            <a:ext cx="3897420" cy="3897420"/>
          </a:xfrm>
          <a:prstGeom prst="ellipse">
            <a:avLst/>
          </a:prstGeom>
          <a:solidFill>
            <a:srgbClr val="113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0"/>
          </a:p>
        </p:txBody>
      </p:sp>
      <p:sp>
        <p:nvSpPr>
          <p:cNvPr id="8" name="Title 1">
            <a:extLst>
              <a:ext uri="{FF2B5EF4-FFF2-40B4-BE49-F238E27FC236}">
                <a16:creationId xmlns:a16="http://schemas.microsoft.com/office/drawing/2014/main" id="{2385C633-2D4F-6ECA-3572-C209DA286113}"/>
              </a:ext>
            </a:extLst>
          </p:cNvPr>
          <p:cNvSpPr>
            <a:spLocks noGrp="1"/>
          </p:cNvSpPr>
          <p:nvPr>
            <p:ph type="title"/>
          </p:nvPr>
        </p:nvSpPr>
        <p:spPr>
          <a:xfrm>
            <a:off x="2714844" y="6308950"/>
            <a:ext cx="42062400" cy="5302252"/>
          </a:xfrm>
        </p:spPr>
        <p:txBody>
          <a:bodyPr>
            <a:normAutofit fontScale="90000"/>
          </a:bodyPr>
          <a:lstStyle>
            <a:lvl1pPr marL="0" indent="0" algn="ctr">
              <a:buNone/>
              <a:defRPr>
                <a:solidFill>
                  <a:schemeClr val="bg1"/>
                </a:solidFill>
              </a:defRPr>
            </a:lvl1pPr>
          </a:lstStyle>
          <a:p>
            <a:pPr marL="0" indent="0" algn="ctr">
              <a:buNone/>
            </a:pPr>
            <a:endParaRPr lang="en-US" dirty="0"/>
          </a:p>
        </p:txBody>
      </p:sp>
      <p:sp>
        <p:nvSpPr>
          <p:cNvPr id="9" name="Content Placeholder 2">
            <a:extLst>
              <a:ext uri="{FF2B5EF4-FFF2-40B4-BE49-F238E27FC236}">
                <a16:creationId xmlns:a16="http://schemas.microsoft.com/office/drawing/2014/main" id="{7B4472EC-D061-4A55-D1AF-EFBCC4106452}"/>
              </a:ext>
            </a:extLst>
          </p:cNvPr>
          <p:cNvSpPr>
            <a:spLocks noGrp="1"/>
          </p:cNvSpPr>
          <p:nvPr>
            <p:ph idx="1"/>
          </p:nvPr>
        </p:nvSpPr>
        <p:spPr>
          <a:xfrm>
            <a:off x="5138058" y="17777636"/>
            <a:ext cx="38491884" cy="6930216"/>
          </a:xfrm>
        </p:spPr>
        <p:txBody>
          <a:bodyPr/>
          <a:lstStyle/>
          <a:p>
            <a:pPr algn="ctr"/>
            <a:endParaRPr lang="en-US" i="1" dirty="0"/>
          </a:p>
        </p:txBody>
      </p:sp>
    </p:spTree>
    <p:extLst>
      <p:ext uri="{BB962C8B-B14F-4D97-AF65-F5344CB8AC3E}">
        <p14:creationId xmlns:p14="http://schemas.microsoft.com/office/powerpoint/2010/main" val="16889634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9ED3E584-32BB-FF5D-2E89-A1AFF0324C8E}"/>
              </a:ext>
            </a:extLst>
          </p:cNvPr>
          <p:cNvSpPr txBox="1">
            <a:spLocks/>
          </p:cNvSpPr>
          <p:nvPr userDrawn="1"/>
        </p:nvSpPr>
        <p:spPr>
          <a:xfrm>
            <a:off x="1800046" y="26137150"/>
            <a:ext cx="45167908" cy="908612"/>
          </a:xfrm>
          <a:prstGeom prst="rect">
            <a:avLst/>
          </a:prstGeom>
        </p:spPr>
        <p:txBody>
          <a:bodyPr/>
          <a:lstStyle>
            <a:defPPr>
              <a:defRPr lang="en-US"/>
            </a:defPPr>
            <a:lvl1pPr marL="0" algn="r" defTabSz="914330" rtl="0" eaLnBrk="1" latinLnBrk="0" hangingPunct="1">
              <a:defRPr sz="1800" kern="1200">
                <a:solidFill>
                  <a:srgbClr val="1B4C8E"/>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en-US" sz="3200" dirty="0">
                <a:latin typeface="Montserrat" panose="02000505000000020004" pitchFamily="2" charset="0"/>
              </a:rPr>
              <a:t>FPIC Technical Guideline Workshop #1 – 14 May 2024 </a:t>
            </a:r>
            <a:r>
              <a:rPr lang="en-US" sz="4200" dirty="0">
                <a:latin typeface="+mj-lt"/>
              </a:rPr>
              <a:t>|  </a:t>
            </a:r>
            <a:fld id="{D8D877B3-D348-4611-9BDB-C5374591D951}" type="slidenum">
              <a:rPr lang="en-US" sz="4200" b="1" smtClean="0">
                <a:solidFill>
                  <a:srgbClr val="00B0F0"/>
                </a:solidFill>
              </a:rPr>
              <a:pPr/>
              <a:t>‹#›</a:t>
            </a:fld>
            <a:endParaRPr lang="en-US" sz="4200" b="1" dirty="0">
              <a:solidFill>
                <a:srgbClr val="00B0F0"/>
              </a:solidFill>
            </a:endParaRPr>
          </a:p>
        </p:txBody>
      </p:sp>
      <p:pic>
        <p:nvPicPr>
          <p:cNvPr id="12" name="Graphic 11">
            <a:extLst>
              <a:ext uri="{FF2B5EF4-FFF2-40B4-BE49-F238E27FC236}">
                <a16:creationId xmlns:a16="http://schemas.microsoft.com/office/drawing/2014/main" id="{5F267C4A-A220-7570-F8B5-A0F6170C92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3500000">
            <a:off x="-3596870" y="23297798"/>
            <a:ext cx="8238668" cy="8268412"/>
          </a:xfrm>
          <a:prstGeom prst="rect">
            <a:avLst/>
          </a:prstGeom>
        </p:spPr>
      </p:pic>
    </p:spTree>
    <p:extLst>
      <p:ext uri="{BB962C8B-B14F-4D97-AF65-F5344CB8AC3E}">
        <p14:creationId xmlns:p14="http://schemas.microsoft.com/office/powerpoint/2010/main" val="7536018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467602" y="3984500"/>
            <a:ext cx="33910988" cy="2980848"/>
          </a:xfrm>
        </p:spPr>
        <p:txBody>
          <a:bodyPr/>
          <a:lstStyle>
            <a:lvl1pPr algn="ctr">
              <a:defRPr sz="14400"/>
            </a:lvl1pPr>
          </a:lstStyle>
          <a:p>
            <a:r>
              <a:rPr lang="en-US"/>
              <a:t>CLICK TO EDIT MASTER TITLE STYLE</a:t>
            </a:r>
          </a:p>
        </p:txBody>
      </p:sp>
    </p:spTree>
    <p:extLst>
      <p:ext uri="{BB962C8B-B14F-4D97-AF65-F5344CB8AC3E}">
        <p14:creationId xmlns:p14="http://schemas.microsoft.com/office/powerpoint/2010/main" val="18463704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White Title Slide">
    <p:spTree>
      <p:nvGrpSpPr>
        <p:cNvPr id="1" name=""/>
        <p:cNvGrpSpPr/>
        <p:nvPr/>
      </p:nvGrpSpPr>
      <p:grpSpPr>
        <a:xfrm>
          <a:off x="0" y="0"/>
          <a:ext cx="0" cy="0"/>
          <a:chOff x="0" y="0"/>
          <a:chExt cx="0" cy="0"/>
        </a:xfrm>
      </p:grpSpPr>
      <p:sp>
        <p:nvSpPr>
          <p:cNvPr id="6" name="Line 1086"/>
          <p:cNvSpPr>
            <a:spLocks noChangeShapeType="1"/>
          </p:cNvSpPr>
          <p:nvPr/>
        </p:nvSpPr>
        <p:spPr bwMode="auto">
          <a:xfrm>
            <a:off x="2582340" y="2470158"/>
            <a:ext cx="8464" cy="63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7" name="Line 1087"/>
          <p:cNvSpPr>
            <a:spLocks noChangeShapeType="1"/>
          </p:cNvSpPr>
          <p:nvPr/>
        </p:nvSpPr>
        <p:spPr bwMode="auto">
          <a:xfrm>
            <a:off x="2582340" y="2470158"/>
            <a:ext cx="8464" cy="63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8" name="Rectangle 1088"/>
          <p:cNvSpPr>
            <a:spLocks noChangeArrowheads="1"/>
          </p:cNvSpPr>
          <p:nvPr/>
        </p:nvSpPr>
        <p:spPr bwMode="auto">
          <a:xfrm>
            <a:off x="2582340" y="2470158"/>
            <a:ext cx="8464" cy="63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5200" b="0"/>
          </a:p>
        </p:txBody>
      </p:sp>
      <p:sp>
        <p:nvSpPr>
          <p:cNvPr id="9" name="Rectangle 1089"/>
          <p:cNvSpPr>
            <a:spLocks noChangeArrowheads="1"/>
          </p:cNvSpPr>
          <p:nvPr/>
        </p:nvSpPr>
        <p:spPr bwMode="auto">
          <a:xfrm>
            <a:off x="2582340" y="2470158"/>
            <a:ext cx="8464" cy="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5200" b="0"/>
          </a:p>
        </p:txBody>
      </p:sp>
      <p:sp>
        <p:nvSpPr>
          <p:cNvPr id="10" name="Freeform 1098"/>
          <p:cNvSpPr>
            <a:spLocks/>
          </p:cNvSpPr>
          <p:nvPr/>
        </p:nvSpPr>
        <p:spPr bwMode="auto">
          <a:xfrm>
            <a:off x="2599274" y="2470158"/>
            <a:ext cx="16932" cy="6348"/>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11" name="Freeform 1115"/>
          <p:cNvSpPr>
            <a:spLocks/>
          </p:cNvSpPr>
          <p:nvPr/>
        </p:nvSpPr>
        <p:spPr bwMode="auto">
          <a:xfrm>
            <a:off x="2446874" y="1892302"/>
            <a:ext cx="16932" cy="12700"/>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12" name="Freeform 1120"/>
          <p:cNvSpPr>
            <a:spLocks/>
          </p:cNvSpPr>
          <p:nvPr/>
        </p:nvSpPr>
        <p:spPr bwMode="auto">
          <a:xfrm>
            <a:off x="2446874" y="1854206"/>
            <a:ext cx="16932" cy="12700"/>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13" name="Freeform 1134"/>
          <p:cNvSpPr>
            <a:spLocks/>
          </p:cNvSpPr>
          <p:nvPr/>
        </p:nvSpPr>
        <p:spPr bwMode="auto">
          <a:xfrm>
            <a:off x="3750742" y="2057400"/>
            <a:ext cx="16932" cy="2540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14" name="Freeform 1141"/>
          <p:cNvSpPr>
            <a:spLocks/>
          </p:cNvSpPr>
          <p:nvPr/>
        </p:nvSpPr>
        <p:spPr bwMode="auto">
          <a:xfrm>
            <a:off x="3767672" y="1917700"/>
            <a:ext cx="8464" cy="2540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15" name="Freeform 1148"/>
          <p:cNvSpPr>
            <a:spLocks/>
          </p:cNvSpPr>
          <p:nvPr/>
        </p:nvSpPr>
        <p:spPr bwMode="auto">
          <a:xfrm>
            <a:off x="3699942" y="1841506"/>
            <a:ext cx="16932" cy="12700"/>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16" name="Freeform 1150"/>
          <p:cNvSpPr>
            <a:spLocks/>
          </p:cNvSpPr>
          <p:nvPr/>
        </p:nvSpPr>
        <p:spPr bwMode="auto">
          <a:xfrm>
            <a:off x="3649140" y="1790706"/>
            <a:ext cx="8464" cy="12700"/>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17" name="Freeform 1152"/>
          <p:cNvSpPr>
            <a:spLocks/>
          </p:cNvSpPr>
          <p:nvPr/>
        </p:nvSpPr>
        <p:spPr bwMode="auto">
          <a:xfrm>
            <a:off x="3649142" y="1790706"/>
            <a:ext cx="16932" cy="12700"/>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18" name="Freeform 1154"/>
          <p:cNvSpPr>
            <a:spLocks/>
          </p:cNvSpPr>
          <p:nvPr/>
        </p:nvSpPr>
        <p:spPr bwMode="auto">
          <a:xfrm>
            <a:off x="3547542" y="1739900"/>
            <a:ext cx="16932" cy="6352"/>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19" name="Freeform 1156"/>
          <p:cNvSpPr>
            <a:spLocks/>
          </p:cNvSpPr>
          <p:nvPr/>
        </p:nvSpPr>
        <p:spPr bwMode="auto">
          <a:xfrm>
            <a:off x="3547542" y="1727206"/>
            <a:ext cx="16932" cy="12700"/>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20" name="Freeform 1163"/>
          <p:cNvSpPr>
            <a:spLocks/>
          </p:cNvSpPr>
          <p:nvPr/>
        </p:nvSpPr>
        <p:spPr bwMode="auto">
          <a:xfrm>
            <a:off x="3259670" y="1663706"/>
            <a:ext cx="33868" cy="12700"/>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21" name="Freeform 1172"/>
          <p:cNvSpPr>
            <a:spLocks/>
          </p:cNvSpPr>
          <p:nvPr/>
        </p:nvSpPr>
        <p:spPr bwMode="auto">
          <a:xfrm>
            <a:off x="3107274" y="1905006"/>
            <a:ext cx="16932" cy="12700"/>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22" name="Freeform 1177"/>
          <p:cNvSpPr>
            <a:spLocks/>
          </p:cNvSpPr>
          <p:nvPr/>
        </p:nvSpPr>
        <p:spPr bwMode="auto">
          <a:xfrm>
            <a:off x="2971810" y="2139958"/>
            <a:ext cx="16932" cy="12700"/>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23" name="Freeform 1180"/>
          <p:cNvSpPr>
            <a:spLocks/>
          </p:cNvSpPr>
          <p:nvPr/>
        </p:nvSpPr>
        <p:spPr bwMode="auto">
          <a:xfrm>
            <a:off x="2988742" y="2120906"/>
            <a:ext cx="16932" cy="19052"/>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24" name="Line 1187"/>
          <p:cNvSpPr>
            <a:spLocks noChangeShapeType="1"/>
          </p:cNvSpPr>
          <p:nvPr/>
        </p:nvSpPr>
        <p:spPr bwMode="auto">
          <a:xfrm>
            <a:off x="3039540" y="2082800"/>
            <a:ext cx="8464" cy="635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25" name="Line 1188"/>
          <p:cNvSpPr>
            <a:spLocks noChangeShapeType="1"/>
          </p:cNvSpPr>
          <p:nvPr/>
        </p:nvSpPr>
        <p:spPr bwMode="auto">
          <a:xfrm>
            <a:off x="3039540" y="2082800"/>
            <a:ext cx="8464" cy="635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26" name="Freeform 1208"/>
          <p:cNvSpPr>
            <a:spLocks/>
          </p:cNvSpPr>
          <p:nvPr/>
        </p:nvSpPr>
        <p:spPr bwMode="auto">
          <a:xfrm>
            <a:off x="3175004" y="2228858"/>
            <a:ext cx="8464" cy="6348"/>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27" name="Freeform 1210"/>
          <p:cNvSpPr>
            <a:spLocks/>
          </p:cNvSpPr>
          <p:nvPr/>
        </p:nvSpPr>
        <p:spPr bwMode="auto">
          <a:xfrm>
            <a:off x="3175010" y="2228858"/>
            <a:ext cx="16932" cy="12700"/>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28" name="Freeform 1214"/>
          <p:cNvSpPr>
            <a:spLocks/>
          </p:cNvSpPr>
          <p:nvPr/>
        </p:nvSpPr>
        <p:spPr bwMode="auto">
          <a:xfrm>
            <a:off x="3175010" y="2228858"/>
            <a:ext cx="16932" cy="12700"/>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29" name="Rectangle 1215"/>
          <p:cNvSpPr>
            <a:spLocks noChangeArrowheads="1"/>
          </p:cNvSpPr>
          <p:nvPr/>
        </p:nvSpPr>
        <p:spPr bwMode="auto">
          <a:xfrm>
            <a:off x="3175004" y="2508258"/>
            <a:ext cx="8464" cy="63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5200" b="0"/>
          </a:p>
        </p:txBody>
      </p:sp>
      <p:sp>
        <p:nvSpPr>
          <p:cNvPr id="30" name="Freeform 1217"/>
          <p:cNvSpPr>
            <a:spLocks/>
          </p:cNvSpPr>
          <p:nvPr/>
        </p:nvSpPr>
        <p:spPr bwMode="auto">
          <a:xfrm>
            <a:off x="3175004" y="2508258"/>
            <a:ext cx="8464" cy="6348"/>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31" name="Freeform 1219"/>
          <p:cNvSpPr>
            <a:spLocks/>
          </p:cNvSpPr>
          <p:nvPr/>
        </p:nvSpPr>
        <p:spPr bwMode="auto">
          <a:xfrm>
            <a:off x="3903140" y="2165358"/>
            <a:ext cx="8464" cy="6348"/>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32" name="Freeform 1221"/>
          <p:cNvSpPr>
            <a:spLocks/>
          </p:cNvSpPr>
          <p:nvPr/>
        </p:nvSpPr>
        <p:spPr bwMode="auto">
          <a:xfrm>
            <a:off x="3903142" y="2165358"/>
            <a:ext cx="16932" cy="12700"/>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33" name="Freeform 1234"/>
          <p:cNvSpPr>
            <a:spLocks/>
          </p:cNvSpPr>
          <p:nvPr/>
        </p:nvSpPr>
        <p:spPr bwMode="auto">
          <a:xfrm>
            <a:off x="3852342" y="2203458"/>
            <a:ext cx="16932" cy="6348"/>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34" name="Line 1237"/>
          <p:cNvSpPr>
            <a:spLocks noChangeShapeType="1"/>
          </p:cNvSpPr>
          <p:nvPr/>
        </p:nvSpPr>
        <p:spPr bwMode="auto">
          <a:xfrm>
            <a:off x="3886204" y="2178058"/>
            <a:ext cx="8464" cy="63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35" name="Line 1238"/>
          <p:cNvSpPr>
            <a:spLocks noChangeShapeType="1"/>
          </p:cNvSpPr>
          <p:nvPr/>
        </p:nvSpPr>
        <p:spPr bwMode="auto">
          <a:xfrm>
            <a:off x="3886204" y="2178058"/>
            <a:ext cx="8464" cy="634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36" name="Freeform 1240"/>
          <p:cNvSpPr>
            <a:spLocks/>
          </p:cNvSpPr>
          <p:nvPr/>
        </p:nvSpPr>
        <p:spPr bwMode="auto">
          <a:xfrm>
            <a:off x="3886204" y="2165358"/>
            <a:ext cx="8464" cy="12700"/>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37" name="Freeform 1243"/>
          <p:cNvSpPr>
            <a:spLocks/>
          </p:cNvSpPr>
          <p:nvPr/>
        </p:nvSpPr>
        <p:spPr bwMode="auto">
          <a:xfrm>
            <a:off x="3886210" y="2152658"/>
            <a:ext cx="16932" cy="12700"/>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38" name="Freeform 1246"/>
          <p:cNvSpPr>
            <a:spLocks/>
          </p:cNvSpPr>
          <p:nvPr/>
        </p:nvSpPr>
        <p:spPr bwMode="auto">
          <a:xfrm>
            <a:off x="3869274" y="2190758"/>
            <a:ext cx="16932" cy="12700"/>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39" name="Freeform 1250"/>
          <p:cNvSpPr>
            <a:spLocks/>
          </p:cNvSpPr>
          <p:nvPr/>
        </p:nvSpPr>
        <p:spPr bwMode="auto">
          <a:xfrm>
            <a:off x="3903142" y="2120900"/>
            <a:ext cx="16932" cy="6352"/>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40" name="Freeform 1252"/>
          <p:cNvSpPr>
            <a:spLocks/>
          </p:cNvSpPr>
          <p:nvPr/>
        </p:nvSpPr>
        <p:spPr bwMode="auto">
          <a:xfrm>
            <a:off x="3903142" y="2108200"/>
            <a:ext cx="16932" cy="31752"/>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41" name="Freeform 1255"/>
          <p:cNvSpPr>
            <a:spLocks/>
          </p:cNvSpPr>
          <p:nvPr/>
        </p:nvSpPr>
        <p:spPr bwMode="auto">
          <a:xfrm>
            <a:off x="3801542" y="2203458"/>
            <a:ext cx="16932" cy="6348"/>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42" name="Rectangle 1256"/>
          <p:cNvSpPr>
            <a:spLocks noChangeArrowheads="1"/>
          </p:cNvSpPr>
          <p:nvPr/>
        </p:nvSpPr>
        <p:spPr bwMode="auto">
          <a:xfrm>
            <a:off x="3852340" y="2203458"/>
            <a:ext cx="8464" cy="63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5200" b="0"/>
          </a:p>
        </p:txBody>
      </p:sp>
      <p:sp>
        <p:nvSpPr>
          <p:cNvPr id="43" name="Freeform 1258"/>
          <p:cNvSpPr>
            <a:spLocks/>
          </p:cNvSpPr>
          <p:nvPr/>
        </p:nvSpPr>
        <p:spPr bwMode="auto">
          <a:xfrm>
            <a:off x="3852340" y="2203458"/>
            <a:ext cx="8464" cy="6348"/>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44" name="Freeform 1266"/>
          <p:cNvSpPr>
            <a:spLocks/>
          </p:cNvSpPr>
          <p:nvPr/>
        </p:nvSpPr>
        <p:spPr bwMode="auto">
          <a:xfrm>
            <a:off x="3886204" y="2139958"/>
            <a:ext cx="8464" cy="6348"/>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45" name="Freeform 1269"/>
          <p:cNvSpPr>
            <a:spLocks/>
          </p:cNvSpPr>
          <p:nvPr/>
        </p:nvSpPr>
        <p:spPr bwMode="auto">
          <a:xfrm>
            <a:off x="3886210" y="2120906"/>
            <a:ext cx="16932" cy="19052"/>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46" name="Line 1270"/>
          <p:cNvSpPr>
            <a:spLocks noChangeShapeType="1"/>
          </p:cNvSpPr>
          <p:nvPr/>
        </p:nvSpPr>
        <p:spPr bwMode="auto">
          <a:xfrm>
            <a:off x="3886204" y="2120900"/>
            <a:ext cx="8464" cy="635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47" name="Line 1271"/>
          <p:cNvSpPr>
            <a:spLocks noChangeShapeType="1"/>
          </p:cNvSpPr>
          <p:nvPr/>
        </p:nvSpPr>
        <p:spPr bwMode="auto">
          <a:xfrm>
            <a:off x="3886204" y="2120900"/>
            <a:ext cx="8464" cy="635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48" name="Rectangle 1272"/>
          <p:cNvSpPr>
            <a:spLocks noChangeArrowheads="1"/>
          </p:cNvSpPr>
          <p:nvPr/>
        </p:nvSpPr>
        <p:spPr bwMode="auto">
          <a:xfrm>
            <a:off x="3886204" y="2120900"/>
            <a:ext cx="8464" cy="63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5200" b="0"/>
          </a:p>
        </p:txBody>
      </p:sp>
      <p:sp>
        <p:nvSpPr>
          <p:cNvPr id="49" name="Rectangle 1273"/>
          <p:cNvSpPr>
            <a:spLocks noChangeArrowheads="1"/>
          </p:cNvSpPr>
          <p:nvPr/>
        </p:nvSpPr>
        <p:spPr bwMode="auto">
          <a:xfrm>
            <a:off x="3886204" y="2120900"/>
            <a:ext cx="8464" cy="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5200" b="0"/>
          </a:p>
        </p:txBody>
      </p:sp>
      <p:sp>
        <p:nvSpPr>
          <p:cNvPr id="50" name="Line 1274"/>
          <p:cNvSpPr>
            <a:spLocks noChangeShapeType="1"/>
          </p:cNvSpPr>
          <p:nvPr/>
        </p:nvSpPr>
        <p:spPr bwMode="auto">
          <a:xfrm>
            <a:off x="3886204" y="2108200"/>
            <a:ext cx="8464" cy="635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51" name="Line 1275"/>
          <p:cNvSpPr>
            <a:spLocks noChangeShapeType="1"/>
          </p:cNvSpPr>
          <p:nvPr/>
        </p:nvSpPr>
        <p:spPr bwMode="auto">
          <a:xfrm>
            <a:off x="3886204" y="2108200"/>
            <a:ext cx="8464" cy="635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52" name="Freeform 1277"/>
          <p:cNvSpPr>
            <a:spLocks/>
          </p:cNvSpPr>
          <p:nvPr/>
        </p:nvSpPr>
        <p:spPr bwMode="auto">
          <a:xfrm>
            <a:off x="3886204" y="2095506"/>
            <a:ext cx="8464" cy="12700"/>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53" name="Freeform 1287"/>
          <p:cNvSpPr>
            <a:spLocks/>
          </p:cNvSpPr>
          <p:nvPr/>
        </p:nvSpPr>
        <p:spPr bwMode="auto">
          <a:xfrm>
            <a:off x="3835410" y="2057402"/>
            <a:ext cx="16932" cy="12700"/>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54" name="Freeform 1290"/>
          <p:cNvSpPr>
            <a:spLocks/>
          </p:cNvSpPr>
          <p:nvPr/>
        </p:nvSpPr>
        <p:spPr bwMode="auto">
          <a:xfrm>
            <a:off x="3835410" y="2070106"/>
            <a:ext cx="16932" cy="12700"/>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6400"/>
          </a:p>
        </p:txBody>
      </p:sp>
      <p:sp>
        <p:nvSpPr>
          <p:cNvPr id="55" name="Rectangle 1335"/>
          <p:cNvSpPr>
            <a:spLocks noChangeArrowheads="1"/>
          </p:cNvSpPr>
          <p:nvPr/>
        </p:nvSpPr>
        <p:spPr bwMode="auto">
          <a:xfrm>
            <a:off x="2497672" y="2032000"/>
            <a:ext cx="8464" cy="63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5200" b="0"/>
          </a:p>
        </p:txBody>
      </p:sp>
      <p:sp>
        <p:nvSpPr>
          <p:cNvPr id="56" name="Rectangle 1336"/>
          <p:cNvSpPr>
            <a:spLocks noChangeArrowheads="1"/>
          </p:cNvSpPr>
          <p:nvPr/>
        </p:nvSpPr>
        <p:spPr bwMode="auto">
          <a:xfrm>
            <a:off x="2531540" y="1981200"/>
            <a:ext cx="8464" cy="63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5200" b="0"/>
          </a:p>
        </p:txBody>
      </p:sp>
      <p:sp>
        <p:nvSpPr>
          <p:cNvPr id="57" name="Rectangle 1337"/>
          <p:cNvSpPr>
            <a:spLocks noChangeArrowheads="1"/>
          </p:cNvSpPr>
          <p:nvPr/>
        </p:nvSpPr>
        <p:spPr bwMode="auto">
          <a:xfrm>
            <a:off x="2531540" y="1981200"/>
            <a:ext cx="8464" cy="63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5200" b="0"/>
          </a:p>
        </p:txBody>
      </p:sp>
      <p:sp>
        <p:nvSpPr>
          <p:cNvPr id="58" name="Rectangle 1340"/>
          <p:cNvSpPr>
            <a:spLocks noChangeArrowheads="1"/>
          </p:cNvSpPr>
          <p:nvPr/>
        </p:nvSpPr>
        <p:spPr bwMode="auto">
          <a:xfrm>
            <a:off x="2497672" y="2032000"/>
            <a:ext cx="8464" cy="63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5200" b="0"/>
          </a:p>
        </p:txBody>
      </p:sp>
      <p:sp>
        <p:nvSpPr>
          <p:cNvPr id="59" name="Rectangle 1341"/>
          <p:cNvSpPr>
            <a:spLocks noChangeArrowheads="1"/>
          </p:cNvSpPr>
          <p:nvPr/>
        </p:nvSpPr>
        <p:spPr bwMode="auto">
          <a:xfrm>
            <a:off x="2497672" y="2032000"/>
            <a:ext cx="8464" cy="63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5200" b="0"/>
          </a:p>
        </p:txBody>
      </p:sp>
      <p:sp>
        <p:nvSpPr>
          <p:cNvPr id="60" name="Rectangle 1342"/>
          <p:cNvSpPr>
            <a:spLocks noChangeArrowheads="1"/>
          </p:cNvSpPr>
          <p:nvPr/>
        </p:nvSpPr>
        <p:spPr bwMode="auto">
          <a:xfrm>
            <a:off x="2497672" y="2032000"/>
            <a:ext cx="8464" cy="63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5200" b="0"/>
          </a:p>
        </p:txBody>
      </p:sp>
      <p:sp>
        <p:nvSpPr>
          <p:cNvPr id="61" name="Rectangle 1343"/>
          <p:cNvSpPr>
            <a:spLocks noChangeArrowheads="1"/>
          </p:cNvSpPr>
          <p:nvPr/>
        </p:nvSpPr>
        <p:spPr bwMode="auto">
          <a:xfrm>
            <a:off x="2497672" y="2032000"/>
            <a:ext cx="8464" cy="63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5200" b="0"/>
          </a:p>
        </p:txBody>
      </p:sp>
      <p:sp>
        <p:nvSpPr>
          <p:cNvPr id="62" name="Rectangle 1344"/>
          <p:cNvSpPr>
            <a:spLocks noChangeArrowheads="1"/>
          </p:cNvSpPr>
          <p:nvPr/>
        </p:nvSpPr>
        <p:spPr bwMode="auto">
          <a:xfrm>
            <a:off x="2480740" y="1943106"/>
            <a:ext cx="8464" cy="12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5200" b="0"/>
          </a:p>
        </p:txBody>
      </p:sp>
      <p:sp>
        <p:nvSpPr>
          <p:cNvPr id="63" name="Rectangle 63"/>
          <p:cNvSpPr>
            <a:spLocks noChangeArrowheads="1"/>
          </p:cNvSpPr>
          <p:nvPr/>
        </p:nvSpPr>
        <p:spPr bwMode="auto">
          <a:xfrm>
            <a:off x="32946724" y="16793368"/>
            <a:ext cx="15910560" cy="914400"/>
          </a:xfrm>
          <a:prstGeom prst="rect">
            <a:avLst/>
          </a:prstGeom>
          <a:solidFill>
            <a:srgbClr val="00B0F0"/>
          </a:solidFill>
          <a:ln>
            <a:noFill/>
          </a:ln>
        </p:spPr>
        <p:txBody>
          <a:bodyPr/>
          <a:lstStyle/>
          <a:p>
            <a:pPr marL="463552" indent="-463552">
              <a:spcBef>
                <a:spcPct val="50000"/>
              </a:spcBef>
              <a:buFontTx/>
              <a:buChar char="•"/>
            </a:pPr>
            <a:endParaRPr lang="en-US" sz="5200" b="0">
              <a:solidFill>
                <a:srgbClr val="C8BB7E"/>
              </a:solidFill>
            </a:endParaRPr>
          </a:p>
        </p:txBody>
      </p:sp>
      <p:sp>
        <p:nvSpPr>
          <p:cNvPr id="64" name="Rectangle 64"/>
          <p:cNvSpPr>
            <a:spLocks noChangeArrowheads="1"/>
          </p:cNvSpPr>
          <p:nvPr/>
        </p:nvSpPr>
        <p:spPr bwMode="auto">
          <a:xfrm>
            <a:off x="-53784" y="16793368"/>
            <a:ext cx="33649920" cy="9144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463552" indent="-463552">
              <a:spcBef>
                <a:spcPct val="50000"/>
              </a:spcBef>
              <a:buFontTx/>
              <a:buChar char="•"/>
            </a:pPr>
            <a:endParaRPr lang="en-US" sz="5200" b="0">
              <a:solidFill>
                <a:schemeClr val="bg1"/>
              </a:solidFill>
            </a:endParaRPr>
          </a:p>
        </p:txBody>
      </p:sp>
      <p:sp>
        <p:nvSpPr>
          <p:cNvPr id="330" name="Title 329"/>
          <p:cNvSpPr>
            <a:spLocks noGrp="1"/>
          </p:cNvSpPr>
          <p:nvPr>
            <p:ph type="title"/>
          </p:nvPr>
        </p:nvSpPr>
        <p:spPr>
          <a:xfrm>
            <a:off x="3360470" y="2781214"/>
            <a:ext cx="37182964" cy="7288644"/>
          </a:xfrm>
        </p:spPr>
        <p:txBody>
          <a:bodyPr anchor="b"/>
          <a:lstStyle>
            <a:lvl1pPr>
              <a:lnSpc>
                <a:spcPct val="100000"/>
              </a:lnSpc>
              <a:spcBef>
                <a:spcPts val="0"/>
              </a:spcBef>
              <a:defRPr sz="14400" b="1" baseline="0">
                <a:solidFill>
                  <a:srgbClr val="021F43"/>
                </a:solidFill>
              </a:defRPr>
            </a:lvl1pPr>
          </a:lstStyle>
          <a:p>
            <a:r>
              <a:rPr lang="en-US"/>
              <a:t>Click to edit Master title style</a:t>
            </a:r>
            <a:endParaRPr lang="en-US" dirty="0"/>
          </a:p>
        </p:txBody>
      </p:sp>
      <p:sp>
        <p:nvSpPr>
          <p:cNvPr id="332" name="Text Placeholder 331"/>
          <p:cNvSpPr>
            <a:spLocks noGrp="1"/>
          </p:cNvSpPr>
          <p:nvPr>
            <p:ph type="body" sz="quarter" idx="13" hasCustomPrompt="1"/>
          </p:nvPr>
        </p:nvSpPr>
        <p:spPr>
          <a:xfrm>
            <a:off x="3427398" y="10638634"/>
            <a:ext cx="37116036" cy="3503540"/>
          </a:xfrm>
        </p:spPr>
        <p:txBody>
          <a:bodyPr>
            <a:normAutofit/>
          </a:bodyPr>
          <a:lstStyle>
            <a:lvl1pPr>
              <a:lnSpc>
                <a:spcPct val="100000"/>
              </a:lnSpc>
              <a:spcBef>
                <a:spcPts val="0"/>
              </a:spcBef>
              <a:defRPr sz="9600" b="0" i="0" cap="none" baseline="0">
                <a:solidFill>
                  <a:srgbClr val="021F43"/>
                </a:solidFill>
                <a:latin typeface="+mn-lt"/>
                <a:cs typeface="AndesExtraLight"/>
              </a:defRPr>
            </a:lvl1pPr>
            <a:lvl2pPr>
              <a:defRPr b="0" i="0">
                <a:latin typeface="AndesExtraLigh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lvl="0"/>
            <a:r>
              <a:rPr lang="en-US" dirty="0"/>
              <a:t>Click to edit master text styles</a:t>
            </a:r>
          </a:p>
        </p:txBody>
      </p:sp>
      <p:sp>
        <p:nvSpPr>
          <p:cNvPr id="66" name="Footer Placeholder 1"/>
          <p:cNvSpPr>
            <a:spLocks noGrp="1"/>
          </p:cNvSpPr>
          <p:nvPr>
            <p:ph type="ftr" sz="quarter" idx="16"/>
          </p:nvPr>
        </p:nvSpPr>
        <p:spPr>
          <a:xfrm>
            <a:off x="7679274" y="25666706"/>
            <a:ext cx="37676668" cy="1206500"/>
          </a:xfrm>
        </p:spPr>
        <p:txBody>
          <a:bodyPr rIns="0" anchor="t" anchorCtr="0"/>
          <a:lstStyle>
            <a:lvl1pPr>
              <a:defRPr b="0" dirty="0" smtClean="0"/>
            </a:lvl1pPr>
          </a:lstStyle>
          <a:p>
            <a:pPr>
              <a:defRPr/>
            </a:pPr>
            <a:r>
              <a:rPr lang="en-US"/>
              <a:t>Footer</a:t>
            </a:r>
          </a:p>
        </p:txBody>
      </p:sp>
      <p:sp>
        <p:nvSpPr>
          <p:cNvPr id="67" name="Text Placeholder 331"/>
          <p:cNvSpPr>
            <a:spLocks noGrp="1"/>
          </p:cNvSpPr>
          <p:nvPr>
            <p:ph type="body" sz="quarter" idx="14"/>
          </p:nvPr>
        </p:nvSpPr>
        <p:spPr>
          <a:xfrm>
            <a:off x="30302200" y="20025024"/>
            <a:ext cx="15046240" cy="2339672"/>
          </a:xfrm>
        </p:spPr>
        <p:txBody>
          <a:bodyPr anchor="b" anchorCtr="0"/>
          <a:lstStyle>
            <a:lvl1pPr algn="r">
              <a:lnSpc>
                <a:spcPct val="100000"/>
              </a:lnSpc>
              <a:defRPr sz="5600" b="0" i="0" baseline="0">
                <a:solidFill>
                  <a:schemeClr val="tx1"/>
                </a:solidFill>
                <a:latin typeface="+mn-lt"/>
                <a:cs typeface="Arial"/>
              </a:defRPr>
            </a:lvl1pPr>
            <a:lvl2pPr algn="r">
              <a:defRPr sz="5600" b="0" i="0">
                <a:latin typeface="+mn-lt"/>
                <a:cs typeface="AndesExtraLight"/>
              </a:defRPr>
            </a:lvl2pPr>
            <a:lvl3pPr>
              <a:defRPr b="0" i="0">
                <a:latin typeface="AndesExtraLight"/>
                <a:cs typeface="AndesExtraLight"/>
              </a:defRPr>
            </a:lvl3pPr>
            <a:lvl4pPr>
              <a:defRPr b="0" i="0">
                <a:latin typeface="AndesExtraLight"/>
                <a:cs typeface="AndesExtraLight"/>
              </a:defRPr>
            </a:lvl4pPr>
            <a:lvl5pPr>
              <a:defRPr b="0" i="0">
                <a:latin typeface="AndesExtraLight"/>
                <a:cs typeface="AndesExtraLight"/>
              </a:defRPr>
            </a:lvl5pPr>
          </a:lstStyle>
          <a:p>
            <a:pPr marL="0" marR="0" lvl="0" indent="0" algn="r" defTabSz="3657600" rtl="0" eaLnBrk="1" fontAlgn="base" latinLnBrk="0" hangingPunct="1">
              <a:lnSpc>
                <a:spcPct val="100000"/>
              </a:lnSpc>
              <a:spcBef>
                <a:spcPct val="20000"/>
              </a:spcBef>
              <a:spcAft>
                <a:spcPct val="0"/>
              </a:spcAft>
              <a:buClr>
                <a:srgbClr val="00783C"/>
              </a:buClr>
              <a:buSzTx/>
              <a:buFontTx/>
              <a:buNone/>
              <a:tabLst/>
              <a:defRPr/>
            </a:pPr>
            <a:r>
              <a:rPr lang="en-US"/>
              <a:t>Click to edit Master text styles</a:t>
            </a:r>
          </a:p>
        </p:txBody>
      </p:sp>
      <p:pic>
        <p:nvPicPr>
          <p:cNvPr id="3" name="Picture 2">
            <a:extLst>
              <a:ext uri="{FF2B5EF4-FFF2-40B4-BE49-F238E27FC236}">
                <a16:creationId xmlns:a16="http://schemas.microsoft.com/office/drawing/2014/main" id="{AA1CC365-09DB-5D1F-FD17-4835C145B4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 r="33" b="29144"/>
          <a:stretch/>
        </p:blipFill>
        <p:spPr>
          <a:xfrm>
            <a:off x="2480740" y="20997122"/>
            <a:ext cx="15880968" cy="2867060"/>
          </a:xfrm>
          <a:prstGeom prst="rect">
            <a:avLst/>
          </a:prstGeom>
        </p:spPr>
      </p:pic>
      <p:sp>
        <p:nvSpPr>
          <p:cNvPr id="5" name="Text Placeholder 4">
            <a:extLst>
              <a:ext uri="{FF2B5EF4-FFF2-40B4-BE49-F238E27FC236}">
                <a16:creationId xmlns:a16="http://schemas.microsoft.com/office/drawing/2014/main" id="{73AD4287-9924-9E80-ABFC-948339F2CD8C}"/>
              </a:ext>
            </a:extLst>
          </p:cNvPr>
          <p:cNvSpPr>
            <a:spLocks noGrp="1"/>
          </p:cNvSpPr>
          <p:nvPr>
            <p:ph type="body" sz="quarter" idx="17" hasCustomPrompt="1"/>
          </p:nvPr>
        </p:nvSpPr>
        <p:spPr>
          <a:xfrm>
            <a:off x="30302202" y="22900820"/>
            <a:ext cx="15049500" cy="1447800"/>
          </a:xfrm>
        </p:spPr>
        <p:txBody>
          <a:bodyPr/>
          <a:lstStyle>
            <a:lvl1pPr algn="r">
              <a:defRPr sz="5600">
                <a:solidFill>
                  <a:schemeClr val="tx1"/>
                </a:solidFill>
              </a:defRPr>
            </a:lvl1pPr>
          </a:lstStyle>
          <a:p>
            <a:pPr lvl="0"/>
            <a:r>
              <a:rPr lang="en-US" dirty="0"/>
              <a:t>Date</a:t>
            </a:r>
          </a:p>
        </p:txBody>
      </p:sp>
    </p:spTree>
    <p:extLst>
      <p:ext uri="{BB962C8B-B14F-4D97-AF65-F5344CB8AC3E}">
        <p14:creationId xmlns:p14="http://schemas.microsoft.com/office/powerpoint/2010/main" val="1263708926"/>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wo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2820814" y="4948516"/>
            <a:ext cx="20626596" cy="19833416"/>
          </a:xfrm>
          <a:prstGeom prst="rect">
            <a:avLst/>
          </a:prstGeom>
        </p:spPr>
        <p:txBody>
          <a:bodyPr/>
          <a:lstStyle/>
          <a:p>
            <a:pPr lvl="0"/>
            <a:endParaRPr lang="en-US" noProof="0"/>
          </a:p>
        </p:txBody>
      </p:sp>
      <p:sp>
        <p:nvSpPr>
          <p:cNvPr id="2" name="Title 1"/>
          <p:cNvSpPr>
            <a:spLocks noGrp="1"/>
          </p:cNvSpPr>
          <p:nvPr>
            <p:ph type="title" hasCustomPrompt="1"/>
          </p:nvPr>
        </p:nvSpPr>
        <p:spPr>
          <a:xfrm>
            <a:off x="2820812" y="1122324"/>
            <a:ext cx="43510200" cy="2834104"/>
          </a:xfrm>
          <a:prstGeom prst="rect">
            <a:avLst/>
          </a:prstGeom>
        </p:spPr>
        <p:txBody>
          <a:bodyPr>
            <a:normAutofit/>
          </a:bodyPr>
          <a:lstStyle>
            <a:lvl1pPr>
              <a:defRPr sz="11200" b="0" i="0" cap="none" baseline="0">
                <a:solidFill>
                  <a:srgbClr val="021F43"/>
                </a:solidFill>
                <a:latin typeface="+mj-lt"/>
                <a:cs typeface="AndesExtraLight"/>
              </a:defRPr>
            </a:lvl1pPr>
          </a:lstStyle>
          <a:p>
            <a:r>
              <a:rPr lang="en-US" dirty="0"/>
              <a:t>Click to Edit Master Title Style</a:t>
            </a:r>
          </a:p>
        </p:txBody>
      </p:sp>
      <p:sp>
        <p:nvSpPr>
          <p:cNvPr id="13" name="Chart Placeholder 4"/>
          <p:cNvSpPr>
            <a:spLocks noGrp="1"/>
          </p:cNvSpPr>
          <p:nvPr>
            <p:ph type="chart" sz="quarter" idx="19"/>
          </p:nvPr>
        </p:nvSpPr>
        <p:spPr>
          <a:xfrm>
            <a:off x="25393682" y="4948516"/>
            <a:ext cx="20553508" cy="19833416"/>
          </a:xfrm>
          <a:prstGeom prst="rect">
            <a:avLst/>
          </a:prstGeom>
        </p:spPr>
        <p:txBody>
          <a:bodyPr/>
          <a:lstStyle/>
          <a:p>
            <a:pPr lvl="0"/>
            <a:endParaRPr lang="en-US" noProof="0"/>
          </a:p>
        </p:txBody>
      </p:sp>
      <p:sp>
        <p:nvSpPr>
          <p:cNvPr id="10" name="Slide Number Placeholder 9">
            <a:extLst>
              <a:ext uri="{FF2B5EF4-FFF2-40B4-BE49-F238E27FC236}">
                <a16:creationId xmlns:a16="http://schemas.microsoft.com/office/drawing/2014/main" id="{A38426BC-91D5-DAA4-A5AC-AC4A03986F18}"/>
              </a:ext>
            </a:extLst>
          </p:cNvPr>
          <p:cNvSpPr>
            <a:spLocks noGrp="1" noChangeArrowheads="1"/>
          </p:cNvSpPr>
          <p:nvPr>
            <p:ph type="sldNum" sz="quarter" idx="4"/>
          </p:nvPr>
        </p:nvSpPr>
        <p:spPr bwMode="auto">
          <a:xfrm>
            <a:off x="304354" y="25450806"/>
            <a:ext cx="2046516" cy="14351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3600" b="0" smtClean="0">
                <a:solidFill>
                  <a:srgbClr val="7F7F7F"/>
                </a:solidFill>
                <a:latin typeface="Arial"/>
                <a:ea typeface="+mn-ea"/>
                <a:cs typeface="Arial"/>
              </a:defRPr>
            </a:lvl1pPr>
          </a:lstStyle>
          <a:p>
            <a:pPr>
              <a:defRPr/>
            </a:pPr>
            <a:fld id="{373A0677-2B25-4449-8FB1-6B6C4176E056}" type="slidenum">
              <a:rPr lang="en-US" smtClean="0"/>
              <a:pPr/>
              <a:t>‹#›</a:t>
            </a:fld>
            <a:endParaRPr lang="en-US" dirty="0"/>
          </a:p>
        </p:txBody>
      </p:sp>
      <p:sp>
        <p:nvSpPr>
          <p:cNvPr id="11" name="Footer Placeholder 2">
            <a:extLst>
              <a:ext uri="{FF2B5EF4-FFF2-40B4-BE49-F238E27FC236}">
                <a16:creationId xmlns:a16="http://schemas.microsoft.com/office/drawing/2014/main" id="{55C18E62-61E6-C2C8-DBB9-F521731FF504}"/>
              </a:ext>
            </a:extLst>
          </p:cNvPr>
          <p:cNvSpPr>
            <a:spLocks noGrp="1"/>
          </p:cNvSpPr>
          <p:nvPr>
            <p:ph type="ftr" sz="quarter" idx="3"/>
          </p:nvPr>
        </p:nvSpPr>
        <p:spPr>
          <a:xfrm>
            <a:off x="2767586" y="25425406"/>
            <a:ext cx="30437668" cy="1460500"/>
          </a:xfrm>
          <a:prstGeom prst="rect">
            <a:avLst/>
          </a:prstGeom>
        </p:spPr>
        <p:txBody>
          <a:bodyPr vert="horz" lIns="0" tIns="45720" rIns="91440" bIns="45720" rtlCol="0" anchor="ctr"/>
          <a:lstStyle>
            <a:lvl1pPr algn="l">
              <a:defRPr sz="3600" b="0" smtClean="0">
                <a:solidFill>
                  <a:srgbClr val="7F7F7F"/>
                </a:solidFill>
                <a:latin typeface="+mn-lt"/>
                <a:ea typeface="+mn-ea"/>
                <a:cs typeface="Times New Roman" pitchFamily="18" charset="0"/>
              </a:defRPr>
            </a:lvl1pPr>
          </a:lstStyle>
          <a:p>
            <a:pPr>
              <a:defRPr/>
            </a:pPr>
            <a:r>
              <a:rPr lang="en-US"/>
              <a:t>Footer</a:t>
            </a:r>
            <a:endParaRPr lang="en-US" dirty="0"/>
          </a:p>
        </p:txBody>
      </p:sp>
    </p:spTree>
    <p:extLst>
      <p:ext uri="{BB962C8B-B14F-4D97-AF65-F5344CB8AC3E}">
        <p14:creationId xmlns:p14="http://schemas.microsoft.com/office/powerpoint/2010/main" val="20000275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2844800" y="4948516"/>
            <a:ext cx="43078400" cy="19858816"/>
          </a:xfrm>
          <a:prstGeom prst="rect">
            <a:avLst/>
          </a:prstGeom>
        </p:spPr>
        <p:txBody>
          <a:bodyPr/>
          <a:lstStyle/>
          <a:p>
            <a:pPr lvl="0"/>
            <a:endParaRPr lang="en-US" noProof="0" dirty="0"/>
          </a:p>
        </p:txBody>
      </p:sp>
      <p:sp>
        <p:nvSpPr>
          <p:cNvPr id="7" name="Rectangle 2">
            <a:extLst>
              <a:ext uri="{FF2B5EF4-FFF2-40B4-BE49-F238E27FC236}">
                <a16:creationId xmlns:a16="http://schemas.microsoft.com/office/drawing/2014/main" id="{85852A25-90B6-E4E9-FB42-0A3AE251222D}"/>
              </a:ext>
            </a:extLst>
          </p:cNvPr>
          <p:cNvSpPr>
            <a:spLocks noGrp="1" noChangeArrowheads="1"/>
          </p:cNvSpPr>
          <p:nvPr>
            <p:ph type="title"/>
          </p:nvPr>
        </p:nvSpPr>
        <p:spPr bwMode="auto">
          <a:xfrm>
            <a:off x="2767586" y="1092204"/>
            <a:ext cx="43275732" cy="2870200"/>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12" name="Slide Number Placeholder 11">
            <a:extLst>
              <a:ext uri="{FF2B5EF4-FFF2-40B4-BE49-F238E27FC236}">
                <a16:creationId xmlns:a16="http://schemas.microsoft.com/office/drawing/2014/main" id="{01C9B467-3539-11B9-D2B9-B14A009DB625}"/>
              </a:ext>
            </a:extLst>
          </p:cNvPr>
          <p:cNvSpPr>
            <a:spLocks noGrp="1" noChangeArrowheads="1"/>
          </p:cNvSpPr>
          <p:nvPr>
            <p:ph type="sldNum" sz="quarter" idx="4"/>
          </p:nvPr>
        </p:nvSpPr>
        <p:spPr bwMode="auto">
          <a:xfrm>
            <a:off x="304354" y="25450806"/>
            <a:ext cx="2046516" cy="14351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a:defRPr sz="3600" b="0" smtClean="0">
                <a:solidFill>
                  <a:srgbClr val="7F7F7F"/>
                </a:solidFill>
                <a:latin typeface="Arial"/>
                <a:ea typeface="+mn-ea"/>
                <a:cs typeface="Arial"/>
              </a:defRPr>
            </a:lvl1pPr>
          </a:lstStyle>
          <a:p>
            <a:pPr>
              <a:defRPr/>
            </a:pPr>
            <a:fld id="{373A0677-2B25-4449-8FB1-6B6C4176E056}" type="slidenum">
              <a:rPr lang="en-US" smtClean="0"/>
              <a:pPr/>
              <a:t>‹#›</a:t>
            </a:fld>
            <a:endParaRPr lang="en-US" dirty="0"/>
          </a:p>
        </p:txBody>
      </p:sp>
      <p:sp>
        <p:nvSpPr>
          <p:cNvPr id="13" name="Footer Placeholder 2">
            <a:extLst>
              <a:ext uri="{FF2B5EF4-FFF2-40B4-BE49-F238E27FC236}">
                <a16:creationId xmlns:a16="http://schemas.microsoft.com/office/drawing/2014/main" id="{9CEB06E1-41F8-DDF6-5FAE-F8AC211A34B1}"/>
              </a:ext>
            </a:extLst>
          </p:cNvPr>
          <p:cNvSpPr>
            <a:spLocks noGrp="1"/>
          </p:cNvSpPr>
          <p:nvPr>
            <p:ph type="ftr" sz="quarter" idx="3"/>
          </p:nvPr>
        </p:nvSpPr>
        <p:spPr>
          <a:xfrm>
            <a:off x="2767586" y="25425406"/>
            <a:ext cx="30437668" cy="1460500"/>
          </a:xfrm>
          <a:prstGeom prst="rect">
            <a:avLst/>
          </a:prstGeom>
        </p:spPr>
        <p:txBody>
          <a:bodyPr vert="horz" lIns="0" tIns="45720" rIns="91440" bIns="45720" rtlCol="0" anchor="ctr"/>
          <a:lstStyle>
            <a:lvl1pPr algn="l">
              <a:defRPr sz="3600" b="0" smtClean="0">
                <a:solidFill>
                  <a:srgbClr val="7F7F7F"/>
                </a:solidFill>
                <a:latin typeface="+mn-lt"/>
                <a:ea typeface="+mn-ea"/>
                <a:cs typeface="Times New Roman" pitchFamily="18" charset="0"/>
              </a:defRPr>
            </a:lvl1pPr>
          </a:lstStyle>
          <a:p>
            <a:pPr>
              <a:defRPr/>
            </a:pPr>
            <a:r>
              <a:rPr lang="en-US"/>
              <a:t>Footer</a:t>
            </a:r>
            <a:endParaRPr lang="en-US" dirty="0"/>
          </a:p>
        </p:txBody>
      </p:sp>
    </p:spTree>
    <p:extLst>
      <p:ext uri="{BB962C8B-B14F-4D97-AF65-F5344CB8AC3E}">
        <p14:creationId xmlns:p14="http://schemas.microsoft.com/office/powerpoint/2010/main" val="3631052123"/>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467600" y="10472762"/>
            <a:ext cx="16916400" cy="6486476"/>
          </a:xfrm>
        </p:spPr>
        <p:txBody>
          <a:bodyPr/>
          <a:lstStyle>
            <a:lvl1pPr>
              <a:defRPr sz="14400"/>
            </a:lvl1pPr>
          </a:lstStyle>
          <a:p>
            <a:r>
              <a:rPr lang="en-US"/>
              <a:t>CLICK TO EDIT MASTER TITLE STYLE</a:t>
            </a:r>
          </a:p>
        </p:txBody>
      </p:sp>
    </p:spTree>
    <p:extLst>
      <p:ext uri="{BB962C8B-B14F-4D97-AF65-F5344CB8AC3E}">
        <p14:creationId xmlns:p14="http://schemas.microsoft.com/office/powerpoint/2010/main" val="25793379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9ED3E584-32BB-FF5D-2E89-A1AFF0324C8E}"/>
              </a:ext>
            </a:extLst>
          </p:cNvPr>
          <p:cNvSpPr txBox="1">
            <a:spLocks/>
          </p:cNvSpPr>
          <p:nvPr userDrawn="1"/>
        </p:nvSpPr>
        <p:spPr>
          <a:xfrm>
            <a:off x="1800046" y="26137150"/>
            <a:ext cx="45167908" cy="908612"/>
          </a:xfrm>
          <a:prstGeom prst="rect">
            <a:avLst/>
          </a:prstGeom>
        </p:spPr>
        <p:txBody>
          <a:bodyPr/>
          <a:lstStyle>
            <a:defPPr>
              <a:defRPr lang="en-US"/>
            </a:defPPr>
            <a:lvl1pPr marL="0" algn="r" defTabSz="914330" rtl="0" eaLnBrk="1" latinLnBrk="0" hangingPunct="1">
              <a:defRPr sz="1800" kern="1200">
                <a:solidFill>
                  <a:srgbClr val="1B4C8E"/>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en-US" sz="3200" dirty="0">
                <a:latin typeface="Montserrat" panose="02000505000000020004" pitchFamily="2" charset="0"/>
              </a:rPr>
              <a:t>FPIC Technical Guideline Workshop #1 – 14 May 2024 </a:t>
            </a:r>
            <a:r>
              <a:rPr lang="en-US" sz="4200" dirty="0">
                <a:latin typeface="+mj-lt"/>
              </a:rPr>
              <a:t>|  </a:t>
            </a:r>
            <a:fld id="{D8D877B3-D348-4611-9BDB-C5374591D951}" type="slidenum">
              <a:rPr lang="en-US" sz="4200" b="1" smtClean="0">
                <a:solidFill>
                  <a:srgbClr val="00B0F0"/>
                </a:solidFill>
              </a:rPr>
              <a:pPr/>
              <a:t>‹#›</a:t>
            </a:fld>
            <a:endParaRPr lang="en-US" sz="4200" b="1" dirty="0">
              <a:solidFill>
                <a:srgbClr val="00B0F0"/>
              </a:solidFill>
            </a:endParaRPr>
          </a:p>
        </p:txBody>
      </p:sp>
    </p:spTree>
    <p:extLst>
      <p:ext uri="{BB962C8B-B14F-4D97-AF65-F5344CB8AC3E}">
        <p14:creationId xmlns:p14="http://schemas.microsoft.com/office/powerpoint/2010/main" val="306146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3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8642E3-0348-BC13-CD7F-EC1EE5D0ECA7}"/>
              </a:ext>
            </a:extLst>
          </p:cNvPr>
          <p:cNvSpPr txBox="1">
            <a:spLocks/>
          </p:cNvSpPr>
          <p:nvPr userDrawn="1"/>
        </p:nvSpPr>
        <p:spPr>
          <a:xfrm>
            <a:off x="1800046" y="25675510"/>
            <a:ext cx="45167908" cy="908612"/>
          </a:xfrm>
          <a:prstGeom prst="rect">
            <a:avLst/>
          </a:prstGeom>
        </p:spPr>
        <p:txBody>
          <a:bodyPr/>
          <a:lstStyle>
            <a:defPPr>
              <a:defRPr lang="en-US"/>
            </a:defPPr>
            <a:lvl1pPr marL="0" algn="r" defTabSz="914330" rtl="0" eaLnBrk="1" latinLnBrk="0" hangingPunct="1">
              <a:defRPr sz="1800" kern="1200">
                <a:solidFill>
                  <a:srgbClr val="1B4C8E"/>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en-US" sz="3200" dirty="0">
                <a:latin typeface="Montserrat" panose="02000505000000020004" pitchFamily="2" charset="0"/>
              </a:rPr>
              <a:t>FPIC TO PROMOTE INDIGENOUS PARTICIPATION AND PARTNERSHIP  </a:t>
            </a:r>
            <a:r>
              <a:rPr lang="en-US" sz="4200" dirty="0">
                <a:latin typeface="+mj-lt"/>
              </a:rPr>
              <a:t>|  </a:t>
            </a:r>
            <a:fld id="{D8D877B3-D348-4611-9BDB-C5374591D951}" type="slidenum">
              <a:rPr lang="en-US" sz="4200" b="1" smtClean="0">
                <a:solidFill>
                  <a:srgbClr val="F1AB23"/>
                </a:solidFill>
              </a:rPr>
              <a:pPr/>
              <a:t>‹#›</a:t>
            </a:fld>
            <a:endParaRPr lang="en-US" sz="4200" b="1" dirty="0">
              <a:solidFill>
                <a:srgbClr val="F1AB23"/>
              </a:solidFill>
            </a:endParaRPr>
          </a:p>
        </p:txBody>
      </p:sp>
    </p:spTree>
    <p:extLst>
      <p:ext uri="{BB962C8B-B14F-4D97-AF65-F5344CB8AC3E}">
        <p14:creationId xmlns:p14="http://schemas.microsoft.com/office/powerpoint/2010/main" val="2235103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9" Type="http://schemas.openxmlformats.org/officeDocument/2006/relationships/slideLayout" Target="../slideLayouts/slideLayout46.xml"/><Relationship Id="rId21" Type="http://schemas.openxmlformats.org/officeDocument/2006/relationships/slideLayout" Target="../slideLayouts/slideLayout28.xml"/><Relationship Id="rId34" Type="http://schemas.openxmlformats.org/officeDocument/2006/relationships/slideLayout" Target="../slideLayouts/slideLayout41.xml"/><Relationship Id="rId42" Type="http://schemas.openxmlformats.org/officeDocument/2006/relationships/slideLayout" Target="../slideLayouts/slideLayout49.xml"/><Relationship Id="rId47" Type="http://schemas.openxmlformats.org/officeDocument/2006/relationships/slideLayout" Target="../slideLayouts/slideLayout54.xml"/><Relationship Id="rId50" Type="http://schemas.openxmlformats.org/officeDocument/2006/relationships/slideLayout" Target="../slideLayouts/slideLayout57.xml"/><Relationship Id="rId7" Type="http://schemas.openxmlformats.org/officeDocument/2006/relationships/slideLayout" Target="../slideLayouts/slideLayout1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9" Type="http://schemas.openxmlformats.org/officeDocument/2006/relationships/slideLayout" Target="../slideLayouts/slideLayout36.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37" Type="http://schemas.openxmlformats.org/officeDocument/2006/relationships/slideLayout" Target="../slideLayouts/slideLayout44.xml"/><Relationship Id="rId40" Type="http://schemas.openxmlformats.org/officeDocument/2006/relationships/slideLayout" Target="../slideLayouts/slideLayout47.xml"/><Relationship Id="rId45" Type="http://schemas.openxmlformats.org/officeDocument/2006/relationships/slideLayout" Target="../slideLayouts/slideLayout52.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36" Type="http://schemas.openxmlformats.org/officeDocument/2006/relationships/slideLayout" Target="../slideLayouts/slideLayout43.xml"/><Relationship Id="rId49" Type="http://schemas.openxmlformats.org/officeDocument/2006/relationships/slideLayout" Target="../slideLayouts/slideLayout56.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4" Type="http://schemas.openxmlformats.org/officeDocument/2006/relationships/slideLayout" Target="../slideLayouts/slideLayout51.xml"/><Relationship Id="rId52"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35" Type="http://schemas.openxmlformats.org/officeDocument/2006/relationships/slideLayout" Target="../slideLayouts/slideLayout42.xml"/><Relationship Id="rId43" Type="http://schemas.openxmlformats.org/officeDocument/2006/relationships/slideLayout" Target="../slideLayouts/slideLayout50.xml"/><Relationship Id="rId48" Type="http://schemas.openxmlformats.org/officeDocument/2006/relationships/slideLayout" Target="../slideLayouts/slideLayout55.xml"/><Relationship Id="rId8" Type="http://schemas.openxmlformats.org/officeDocument/2006/relationships/slideLayout" Target="../slideLayouts/slideLayout15.xml"/><Relationship Id="rId51" Type="http://schemas.openxmlformats.org/officeDocument/2006/relationships/slideLayout" Target="../slideLayouts/slideLayout58.xml"/><Relationship Id="rId3" Type="http://schemas.openxmlformats.org/officeDocument/2006/relationships/slideLayout" Target="../slideLayouts/slideLayout10.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38" Type="http://schemas.openxmlformats.org/officeDocument/2006/relationships/slideLayout" Target="../slideLayouts/slideLayout45.xml"/><Relationship Id="rId46" Type="http://schemas.openxmlformats.org/officeDocument/2006/relationships/slideLayout" Target="../slideLayouts/slideLayout53.xml"/><Relationship Id="rId20" Type="http://schemas.openxmlformats.org/officeDocument/2006/relationships/slideLayout" Target="../slideLayouts/slideLayout27.xml"/><Relationship Id="rId41" Type="http://schemas.openxmlformats.org/officeDocument/2006/relationships/slideLayout" Target="../slideLayouts/slideLayout48.xml"/><Relationship Id="rId1" Type="http://schemas.openxmlformats.org/officeDocument/2006/relationships/slideLayout" Target="../slideLayouts/slideLayout8.xml"/><Relationship Id="rId6"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3" Type="http://schemas.openxmlformats.org/officeDocument/2006/relationships/slideLayout" Target="../slideLayouts/slideLayout61.xml"/><Relationship Id="rId21" Type="http://schemas.openxmlformats.org/officeDocument/2006/relationships/image" Target="../media/image1.jpg"/><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3.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378200" y="711200"/>
            <a:ext cx="42011600" cy="45720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normAutofit/>
          </a:bodyPr>
          <a:lstStyle/>
          <a:p>
            <a:r>
              <a:t>Title Text</a:t>
            </a:r>
          </a:p>
        </p:txBody>
      </p:sp>
      <p:sp>
        <p:nvSpPr>
          <p:cNvPr id="3" name="Body Level One…"/>
          <p:cNvSpPr txBox="1">
            <a:spLocks noGrp="1"/>
          </p:cNvSpPr>
          <p:nvPr>
            <p:ph type="body" idx="1"/>
          </p:nvPr>
        </p:nvSpPr>
        <p:spPr>
          <a:xfrm>
            <a:off x="3378200" y="6299200"/>
            <a:ext cx="42011600" cy="185928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3907235" y="26162004"/>
            <a:ext cx="928139" cy="943848"/>
          </a:xfrm>
          <a:prstGeom prst="rect">
            <a:avLst/>
          </a:prstGeom>
          <a:ln w="25400">
            <a:miter lim="400000"/>
          </a:ln>
        </p:spPr>
        <p:txBody>
          <a:bodyPr wrap="none" lIns="101600" tIns="101600" rIns="101600" bIns="101600">
            <a:spAutoFit/>
          </a:bodyPr>
          <a:lstStyle>
            <a:lvl1pPr>
              <a:defRPr sz="48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2" r:id="rId4"/>
    <p:sldLayoutId id="2147483663" r:id="rId5"/>
    <p:sldLayoutId id="2147483664" r:id="rId6"/>
    <p:sldLayoutId id="2147483665" r:id="rId7"/>
  </p:sldLayoutIdLst>
  <p:transition spd="med"/>
  <p:txStyles>
    <p:titleStyle>
      <a:lvl1pPr marL="0" marR="0" indent="0" algn="ctr" defTabSz="1651000" rtl="0" latinLnBrk="0">
        <a:lnSpc>
          <a:spcPct val="100000"/>
        </a:lnSpc>
        <a:spcBef>
          <a:spcPts val="0"/>
        </a:spcBef>
        <a:spcAft>
          <a:spcPts val="0"/>
        </a:spcAft>
        <a:buClrTx/>
        <a:buSzTx/>
        <a:buFontTx/>
        <a:buNone/>
        <a:tabLst/>
        <a:defRPr sz="22400" b="0" i="0" u="none" strike="noStrike" cap="none" spc="0" baseline="0">
          <a:solidFill>
            <a:srgbClr val="000000"/>
          </a:solidFill>
          <a:uFillTx/>
          <a:latin typeface="+mn-lt"/>
          <a:ea typeface="+mn-ea"/>
          <a:cs typeface="+mn-cs"/>
          <a:sym typeface="Helvetica Neue Medium"/>
        </a:defRPr>
      </a:lvl1pPr>
      <a:lvl2pPr marL="0" marR="0" indent="0" algn="ctr" defTabSz="1651000" rtl="0" latinLnBrk="0">
        <a:lnSpc>
          <a:spcPct val="100000"/>
        </a:lnSpc>
        <a:spcBef>
          <a:spcPts val="0"/>
        </a:spcBef>
        <a:spcAft>
          <a:spcPts val="0"/>
        </a:spcAft>
        <a:buClrTx/>
        <a:buSzTx/>
        <a:buFontTx/>
        <a:buNone/>
        <a:tabLst/>
        <a:defRPr sz="22400" b="0" i="0" u="none" strike="noStrike" cap="none" spc="0" baseline="0">
          <a:solidFill>
            <a:srgbClr val="000000"/>
          </a:solidFill>
          <a:uFillTx/>
          <a:latin typeface="+mn-lt"/>
          <a:ea typeface="+mn-ea"/>
          <a:cs typeface="+mn-cs"/>
          <a:sym typeface="Helvetica Neue Medium"/>
        </a:defRPr>
      </a:lvl2pPr>
      <a:lvl3pPr marL="0" marR="0" indent="0" algn="ctr" defTabSz="1651000" rtl="0" latinLnBrk="0">
        <a:lnSpc>
          <a:spcPct val="100000"/>
        </a:lnSpc>
        <a:spcBef>
          <a:spcPts val="0"/>
        </a:spcBef>
        <a:spcAft>
          <a:spcPts val="0"/>
        </a:spcAft>
        <a:buClrTx/>
        <a:buSzTx/>
        <a:buFontTx/>
        <a:buNone/>
        <a:tabLst/>
        <a:defRPr sz="22400" b="0" i="0" u="none" strike="noStrike" cap="none" spc="0" baseline="0">
          <a:solidFill>
            <a:srgbClr val="000000"/>
          </a:solidFill>
          <a:uFillTx/>
          <a:latin typeface="+mn-lt"/>
          <a:ea typeface="+mn-ea"/>
          <a:cs typeface="+mn-cs"/>
          <a:sym typeface="Helvetica Neue Medium"/>
        </a:defRPr>
      </a:lvl3pPr>
      <a:lvl4pPr marL="0" marR="0" indent="0" algn="ctr" defTabSz="1651000" rtl="0" latinLnBrk="0">
        <a:lnSpc>
          <a:spcPct val="100000"/>
        </a:lnSpc>
        <a:spcBef>
          <a:spcPts val="0"/>
        </a:spcBef>
        <a:spcAft>
          <a:spcPts val="0"/>
        </a:spcAft>
        <a:buClrTx/>
        <a:buSzTx/>
        <a:buFontTx/>
        <a:buNone/>
        <a:tabLst/>
        <a:defRPr sz="22400" b="0" i="0" u="none" strike="noStrike" cap="none" spc="0" baseline="0">
          <a:solidFill>
            <a:srgbClr val="000000"/>
          </a:solidFill>
          <a:uFillTx/>
          <a:latin typeface="+mn-lt"/>
          <a:ea typeface="+mn-ea"/>
          <a:cs typeface="+mn-cs"/>
          <a:sym typeface="Helvetica Neue Medium"/>
        </a:defRPr>
      </a:lvl4pPr>
      <a:lvl5pPr marL="0" marR="0" indent="0" algn="ctr" defTabSz="1651000" rtl="0" latinLnBrk="0">
        <a:lnSpc>
          <a:spcPct val="100000"/>
        </a:lnSpc>
        <a:spcBef>
          <a:spcPts val="0"/>
        </a:spcBef>
        <a:spcAft>
          <a:spcPts val="0"/>
        </a:spcAft>
        <a:buClrTx/>
        <a:buSzTx/>
        <a:buFontTx/>
        <a:buNone/>
        <a:tabLst/>
        <a:defRPr sz="22400" b="0" i="0" u="none" strike="noStrike" cap="none" spc="0" baseline="0">
          <a:solidFill>
            <a:srgbClr val="000000"/>
          </a:solidFill>
          <a:uFillTx/>
          <a:latin typeface="+mn-lt"/>
          <a:ea typeface="+mn-ea"/>
          <a:cs typeface="+mn-cs"/>
          <a:sym typeface="Helvetica Neue Medium"/>
        </a:defRPr>
      </a:lvl5pPr>
      <a:lvl6pPr marL="0" marR="0" indent="0" algn="ctr" defTabSz="1651000" rtl="0" latinLnBrk="0">
        <a:lnSpc>
          <a:spcPct val="100000"/>
        </a:lnSpc>
        <a:spcBef>
          <a:spcPts val="0"/>
        </a:spcBef>
        <a:spcAft>
          <a:spcPts val="0"/>
        </a:spcAft>
        <a:buClrTx/>
        <a:buSzTx/>
        <a:buFontTx/>
        <a:buNone/>
        <a:tabLst/>
        <a:defRPr sz="22400" b="0" i="0" u="none" strike="noStrike" cap="none" spc="0" baseline="0">
          <a:solidFill>
            <a:srgbClr val="000000"/>
          </a:solidFill>
          <a:uFillTx/>
          <a:latin typeface="+mn-lt"/>
          <a:ea typeface="+mn-ea"/>
          <a:cs typeface="+mn-cs"/>
          <a:sym typeface="Helvetica Neue Medium"/>
        </a:defRPr>
      </a:lvl6pPr>
      <a:lvl7pPr marL="0" marR="0" indent="0" algn="ctr" defTabSz="1651000" rtl="0" latinLnBrk="0">
        <a:lnSpc>
          <a:spcPct val="100000"/>
        </a:lnSpc>
        <a:spcBef>
          <a:spcPts val="0"/>
        </a:spcBef>
        <a:spcAft>
          <a:spcPts val="0"/>
        </a:spcAft>
        <a:buClrTx/>
        <a:buSzTx/>
        <a:buFontTx/>
        <a:buNone/>
        <a:tabLst/>
        <a:defRPr sz="22400" b="0" i="0" u="none" strike="noStrike" cap="none" spc="0" baseline="0">
          <a:solidFill>
            <a:srgbClr val="000000"/>
          </a:solidFill>
          <a:uFillTx/>
          <a:latin typeface="+mn-lt"/>
          <a:ea typeface="+mn-ea"/>
          <a:cs typeface="+mn-cs"/>
          <a:sym typeface="Helvetica Neue Medium"/>
        </a:defRPr>
      </a:lvl7pPr>
      <a:lvl8pPr marL="0" marR="0" indent="0" algn="ctr" defTabSz="1651000" rtl="0" latinLnBrk="0">
        <a:lnSpc>
          <a:spcPct val="100000"/>
        </a:lnSpc>
        <a:spcBef>
          <a:spcPts val="0"/>
        </a:spcBef>
        <a:spcAft>
          <a:spcPts val="0"/>
        </a:spcAft>
        <a:buClrTx/>
        <a:buSzTx/>
        <a:buFontTx/>
        <a:buNone/>
        <a:tabLst/>
        <a:defRPr sz="22400" b="0" i="0" u="none" strike="noStrike" cap="none" spc="0" baseline="0">
          <a:solidFill>
            <a:srgbClr val="000000"/>
          </a:solidFill>
          <a:uFillTx/>
          <a:latin typeface="+mn-lt"/>
          <a:ea typeface="+mn-ea"/>
          <a:cs typeface="+mn-cs"/>
          <a:sym typeface="Helvetica Neue Medium"/>
        </a:defRPr>
      </a:lvl8pPr>
      <a:lvl9pPr marL="0" marR="0" indent="0" algn="ctr" defTabSz="1651000" rtl="0" latinLnBrk="0">
        <a:lnSpc>
          <a:spcPct val="100000"/>
        </a:lnSpc>
        <a:spcBef>
          <a:spcPts val="0"/>
        </a:spcBef>
        <a:spcAft>
          <a:spcPts val="0"/>
        </a:spcAft>
        <a:buClrTx/>
        <a:buSzTx/>
        <a:buFontTx/>
        <a:buNone/>
        <a:tabLst/>
        <a:defRPr sz="22400" b="0" i="0" u="none" strike="noStrike" cap="none" spc="0" baseline="0">
          <a:solidFill>
            <a:srgbClr val="000000"/>
          </a:solidFill>
          <a:uFillTx/>
          <a:latin typeface="+mn-lt"/>
          <a:ea typeface="+mn-ea"/>
          <a:cs typeface="+mn-cs"/>
          <a:sym typeface="Helvetica Neue Medium"/>
        </a:defRPr>
      </a:lvl9pPr>
    </p:titleStyle>
    <p:bodyStyle>
      <a:lvl1pPr marL="1270000" marR="0" indent="-1270000" algn="l" defTabSz="1651000" latinLnBrk="0">
        <a:lnSpc>
          <a:spcPct val="100000"/>
        </a:lnSpc>
        <a:spcBef>
          <a:spcPts val="11800"/>
        </a:spcBef>
        <a:spcAft>
          <a:spcPts val="0"/>
        </a:spcAft>
        <a:buClrTx/>
        <a:buSzPct val="125000"/>
        <a:buFontTx/>
        <a:buChar char="•"/>
        <a:tabLst/>
        <a:defRPr sz="10400" b="0" i="0" u="none" strike="noStrike" cap="none" spc="0" baseline="0">
          <a:solidFill>
            <a:srgbClr val="000000"/>
          </a:solidFill>
          <a:uFillTx/>
          <a:latin typeface="Helvetica Neue"/>
          <a:ea typeface="Helvetica Neue"/>
          <a:cs typeface="Helvetica Neue"/>
          <a:sym typeface="Helvetica Neue"/>
        </a:defRPr>
      </a:lvl1pPr>
      <a:lvl2pPr marL="1905000" marR="0" indent="-1270000" algn="l" defTabSz="1651000" latinLnBrk="0">
        <a:lnSpc>
          <a:spcPct val="100000"/>
        </a:lnSpc>
        <a:spcBef>
          <a:spcPts val="11800"/>
        </a:spcBef>
        <a:spcAft>
          <a:spcPts val="0"/>
        </a:spcAft>
        <a:buClrTx/>
        <a:buSzPct val="125000"/>
        <a:buFontTx/>
        <a:buChar char="•"/>
        <a:tabLst/>
        <a:defRPr sz="10400" b="0" i="0" u="none" strike="noStrike" cap="none" spc="0" baseline="0">
          <a:solidFill>
            <a:srgbClr val="000000"/>
          </a:solidFill>
          <a:uFillTx/>
          <a:latin typeface="Helvetica Neue"/>
          <a:ea typeface="Helvetica Neue"/>
          <a:cs typeface="Helvetica Neue"/>
          <a:sym typeface="Helvetica Neue"/>
        </a:defRPr>
      </a:lvl2pPr>
      <a:lvl3pPr marL="2540000" marR="0" indent="-1270000" algn="l" defTabSz="1651000" latinLnBrk="0">
        <a:lnSpc>
          <a:spcPct val="100000"/>
        </a:lnSpc>
        <a:spcBef>
          <a:spcPts val="11800"/>
        </a:spcBef>
        <a:spcAft>
          <a:spcPts val="0"/>
        </a:spcAft>
        <a:buClrTx/>
        <a:buSzPct val="125000"/>
        <a:buFontTx/>
        <a:buChar char="•"/>
        <a:tabLst/>
        <a:defRPr sz="10400" b="0" i="0" u="none" strike="noStrike" cap="none" spc="0" baseline="0">
          <a:solidFill>
            <a:srgbClr val="000000"/>
          </a:solidFill>
          <a:uFillTx/>
          <a:latin typeface="Helvetica Neue"/>
          <a:ea typeface="Helvetica Neue"/>
          <a:cs typeface="Helvetica Neue"/>
          <a:sym typeface="Helvetica Neue"/>
        </a:defRPr>
      </a:lvl3pPr>
      <a:lvl4pPr marL="3175000" marR="0" indent="-1270000" algn="l" defTabSz="1651000" latinLnBrk="0">
        <a:lnSpc>
          <a:spcPct val="100000"/>
        </a:lnSpc>
        <a:spcBef>
          <a:spcPts val="11800"/>
        </a:spcBef>
        <a:spcAft>
          <a:spcPts val="0"/>
        </a:spcAft>
        <a:buClrTx/>
        <a:buSzPct val="125000"/>
        <a:buFontTx/>
        <a:buChar char="•"/>
        <a:tabLst/>
        <a:defRPr sz="10400" b="0" i="0" u="none" strike="noStrike" cap="none" spc="0" baseline="0">
          <a:solidFill>
            <a:srgbClr val="000000"/>
          </a:solidFill>
          <a:uFillTx/>
          <a:latin typeface="Helvetica Neue"/>
          <a:ea typeface="Helvetica Neue"/>
          <a:cs typeface="Helvetica Neue"/>
          <a:sym typeface="Helvetica Neue"/>
        </a:defRPr>
      </a:lvl4pPr>
      <a:lvl5pPr marL="3810000" marR="0" indent="-1270000" algn="l" defTabSz="1651000" latinLnBrk="0">
        <a:lnSpc>
          <a:spcPct val="100000"/>
        </a:lnSpc>
        <a:spcBef>
          <a:spcPts val="11800"/>
        </a:spcBef>
        <a:spcAft>
          <a:spcPts val="0"/>
        </a:spcAft>
        <a:buClrTx/>
        <a:buSzPct val="125000"/>
        <a:buFontTx/>
        <a:buChar char="•"/>
        <a:tabLst/>
        <a:defRPr sz="10400" b="0" i="0" u="none" strike="noStrike" cap="none" spc="0" baseline="0">
          <a:solidFill>
            <a:srgbClr val="000000"/>
          </a:solidFill>
          <a:uFillTx/>
          <a:latin typeface="Helvetica Neue"/>
          <a:ea typeface="Helvetica Neue"/>
          <a:cs typeface="Helvetica Neue"/>
          <a:sym typeface="Helvetica Neue"/>
        </a:defRPr>
      </a:lvl5pPr>
      <a:lvl6pPr marL="4445000" marR="0" indent="-1270000" algn="l" defTabSz="1651000" latinLnBrk="0">
        <a:lnSpc>
          <a:spcPct val="100000"/>
        </a:lnSpc>
        <a:spcBef>
          <a:spcPts val="11800"/>
        </a:spcBef>
        <a:spcAft>
          <a:spcPts val="0"/>
        </a:spcAft>
        <a:buClrTx/>
        <a:buSzPct val="125000"/>
        <a:buFontTx/>
        <a:buChar char="•"/>
        <a:tabLst/>
        <a:defRPr sz="10400" b="0" i="0" u="none" strike="noStrike" cap="none" spc="0" baseline="0">
          <a:solidFill>
            <a:srgbClr val="000000"/>
          </a:solidFill>
          <a:uFillTx/>
          <a:latin typeface="Helvetica Neue"/>
          <a:ea typeface="Helvetica Neue"/>
          <a:cs typeface="Helvetica Neue"/>
          <a:sym typeface="Helvetica Neue"/>
        </a:defRPr>
      </a:lvl6pPr>
      <a:lvl7pPr marL="5080000" marR="0" indent="-1270000" algn="l" defTabSz="1651000" latinLnBrk="0">
        <a:lnSpc>
          <a:spcPct val="100000"/>
        </a:lnSpc>
        <a:spcBef>
          <a:spcPts val="11800"/>
        </a:spcBef>
        <a:spcAft>
          <a:spcPts val="0"/>
        </a:spcAft>
        <a:buClrTx/>
        <a:buSzPct val="125000"/>
        <a:buFontTx/>
        <a:buChar char="•"/>
        <a:tabLst/>
        <a:defRPr sz="10400" b="0" i="0" u="none" strike="noStrike" cap="none" spc="0" baseline="0">
          <a:solidFill>
            <a:srgbClr val="000000"/>
          </a:solidFill>
          <a:uFillTx/>
          <a:latin typeface="Helvetica Neue"/>
          <a:ea typeface="Helvetica Neue"/>
          <a:cs typeface="Helvetica Neue"/>
          <a:sym typeface="Helvetica Neue"/>
        </a:defRPr>
      </a:lvl7pPr>
      <a:lvl8pPr marL="5715000" marR="0" indent="-1270000" algn="l" defTabSz="1651000" latinLnBrk="0">
        <a:lnSpc>
          <a:spcPct val="100000"/>
        </a:lnSpc>
        <a:spcBef>
          <a:spcPts val="11800"/>
        </a:spcBef>
        <a:spcAft>
          <a:spcPts val="0"/>
        </a:spcAft>
        <a:buClrTx/>
        <a:buSzPct val="125000"/>
        <a:buFontTx/>
        <a:buChar char="•"/>
        <a:tabLst/>
        <a:defRPr sz="10400" b="0" i="0" u="none" strike="noStrike" cap="none" spc="0" baseline="0">
          <a:solidFill>
            <a:srgbClr val="000000"/>
          </a:solidFill>
          <a:uFillTx/>
          <a:latin typeface="Helvetica Neue"/>
          <a:ea typeface="Helvetica Neue"/>
          <a:cs typeface="Helvetica Neue"/>
          <a:sym typeface="Helvetica Neue"/>
        </a:defRPr>
      </a:lvl8pPr>
      <a:lvl9pPr marL="6350000" marR="0" indent="-1270000" algn="l" defTabSz="1651000" latinLnBrk="0">
        <a:lnSpc>
          <a:spcPct val="100000"/>
        </a:lnSpc>
        <a:spcBef>
          <a:spcPts val="11800"/>
        </a:spcBef>
        <a:spcAft>
          <a:spcPts val="0"/>
        </a:spcAft>
        <a:buClrTx/>
        <a:buSzPct val="125000"/>
        <a:buFontTx/>
        <a:buChar char="•"/>
        <a:tabLst/>
        <a:defRPr sz="10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1651000" latinLnBrk="0">
        <a:lnSpc>
          <a:spcPct val="100000"/>
        </a:lnSpc>
        <a:spcBef>
          <a:spcPts val="0"/>
        </a:spcBef>
        <a:spcAft>
          <a:spcPts val="0"/>
        </a:spcAft>
        <a:buClrTx/>
        <a:buSzTx/>
        <a:buFontTx/>
        <a:buNone/>
        <a:tabLst/>
        <a:defRPr sz="4800" b="0" i="0" u="none" strike="noStrike" cap="none" spc="0" baseline="0">
          <a:solidFill>
            <a:schemeClr val="tx1"/>
          </a:solidFill>
          <a:uFillTx/>
          <a:latin typeface="+mn-lt"/>
          <a:ea typeface="+mn-ea"/>
          <a:cs typeface="+mn-cs"/>
          <a:sym typeface="Helvetica Neue Light"/>
        </a:defRPr>
      </a:lvl1pPr>
      <a:lvl2pPr marL="0" marR="0" indent="228600" algn="ctr" defTabSz="1651000" latinLnBrk="0">
        <a:lnSpc>
          <a:spcPct val="100000"/>
        </a:lnSpc>
        <a:spcBef>
          <a:spcPts val="0"/>
        </a:spcBef>
        <a:spcAft>
          <a:spcPts val="0"/>
        </a:spcAft>
        <a:buClrTx/>
        <a:buSzTx/>
        <a:buFontTx/>
        <a:buNone/>
        <a:tabLst/>
        <a:defRPr sz="4800" b="0" i="0" u="none" strike="noStrike" cap="none" spc="0" baseline="0">
          <a:solidFill>
            <a:schemeClr val="tx1"/>
          </a:solidFill>
          <a:uFillTx/>
          <a:latin typeface="+mn-lt"/>
          <a:ea typeface="+mn-ea"/>
          <a:cs typeface="+mn-cs"/>
          <a:sym typeface="Helvetica Neue Light"/>
        </a:defRPr>
      </a:lvl2pPr>
      <a:lvl3pPr marL="0" marR="0" indent="457200" algn="ctr" defTabSz="1651000" latinLnBrk="0">
        <a:lnSpc>
          <a:spcPct val="100000"/>
        </a:lnSpc>
        <a:spcBef>
          <a:spcPts val="0"/>
        </a:spcBef>
        <a:spcAft>
          <a:spcPts val="0"/>
        </a:spcAft>
        <a:buClrTx/>
        <a:buSzTx/>
        <a:buFontTx/>
        <a:buNone/>
        <a:tabLst/>
        <a:defRPr sz="4800" b="0" i="0" u="none" strike="noStrike" cap="none" spc="0" baseline="0">
          <a:solidFill>
            <a:schemeClr val="tx1"/>
          </a:solidFill>
          <a:uFillTx/>
          <a:latin typeface="+mn-lt"/>
          <a:ea typeface="+mn-ea"/>
          <a:cs typeface="+mn-cs"/>
          <a:sym typeface="Helvetica Neue Light"/>
        </a:defRPr>
      </a:lvl3pPr>
      <a:lvl4pPr marL="0" marR="0" indent="685800" algn="ctr" defTabSz="1651000" latinLnBrk="0">
        <a:lnSpc>
          <a:spcPct val="100000"/>
        </a:lnSpc>
        <a:spcBef>
          <a:spcPts val="0"/>
        </a:spcBef>
        <a:spcAft>
          <a:spcPts val="0"/>
        </a:spcAft>
        <a:buClrTx/>
        <a:buSzTx/>
        <a:buFontTx/>
        <a:buNone/>
        <a:tabLst/>
        <a:defRPr sz="4800" b="0" i="0" u="none" strike="noStrike" cap="none" spc="0" baseline="0">
          <a:solidFill>
            <a:schemeClr val="tx1"/>
          </a:solidFill>
          <a:uFillTx/>
          <a:latin typeface="+mn-lt"/>
          <a:ea typeface="+mn-ea"/>
          <a:cs typeface="+mn-cs"/>
          <a:sym typeface="Helvetica Neue Light"/>
        </a:defRPr>
      </a:lvl4pPr>
      <a:lvl5pPr marL="0" marR="0" indent="914400" algn="ctr" defTabSz="1651000" latinLnBrk="0">
        <a:lnSpc>
          <a:spcPct val="100000"/>
        </a:lnSpc>
        <a:spcBef>
          <a:spcPts val="0"/>
        </a:spcBef>
        <a:spcAft>
          <a:spcPts val="0"/>
        </a:spcAft>
        <a:buClrTx/>
        <a:buSzTx/>
        <a:buFontTx/>
        <a:buNone/>
        <a:tabLst/>
        <a:defRPr sz="4800" b="0" i="0" u="none" strike="noStrike" cap="none" spc="0" baseline="0">
          <a:solidFill>
            <a:schemeClr val="tx1"/>
          </a:solidFill>
          <a:uFillTx/>
          <a:latin typeface="+mn-lt"/>
          <a:ea typeface="+mn-ea"/>
          <a:cs typeface="+mn-cs"/>
          <a:sym typeface="Helvetica Neue Light"/>
        </a:defRPr>
      </a:lvl5pPr>
      <a:lvl6pPr marL="0" marR="0" indent="1143000" algn="ctr" defTabSz="1651000" latinLnBrk="0">
        <a:lnSpc>
          <a:spcPct val="100000"/>
        </a:lnSpc>
        <a:spcBef>
          <a:spcPts val="0"/>
        </a:spcBef>
        <a:spcAft>
          <a:spcPts val="0"/>
        </a:spcAft>
        <a:buClrTx/>
        <a:buSzTx/>
        <a:buFontTx/>
        <a:buNone/>
        <a:tabLst/>
        <a:defRPr sz="4800" b="0" i="0" u="none" strike="noStrike" cap="none" spc="0" baseline="0">
          <a:solidFill>
            <a:schemeClr val="tx1"/>
          </a:solidFill>
          <a:uFillTx/>
          <a:latin typeface="+mn-lt"/>
          <a:ea typeface="+mn-ea"/>
          <a:cs typeface="+mn-cs"/>
          <a:sym typeface="Helvetica Neue Light"/>
        </a:defRPr>
      </a:lvl6pPr>
      <a:lvl7pPr marL="0" marR="0" indent="1371600" algn="ctr" defTabSz="1651000" latinLnBrk="0">
        <a:lnSpc>
          <a:spcPct val="100000"/>
        </a:lnSpc>
        <a:spcBef>
          <a:spcPts val="0"/>
        </a:spcBef>
        <a:spcAft>
          <a:spcPts val="0"/>
        </a:spcAft>
        <a:buClrTx/>
        <a:buSzTx/>
        <a:buFontTx/>
        <a:buNone/>
        <a:tabLst/>
        <a:defRPr sz="4800" b="0" i="0" u="none" strike="noStrike" cap="none" spc="0" baseline="0">
          <a:solidFill>
            <a:schemeClr val="tx1"/>
          </a:solidFill>
          <a:uFillTx/>
          <a:latin typeface="+mn-lt"/>
          <a:ea typeface="+mn-ea"/>
          <a:cs typeface="+mn-cs"/>
          <a:sym typeface="Helvetica Neue Light"/>
        </a:defRPr>
      </a:lvl7pPr>
      <a:lvl8pPr marL="0" marR="0" indent="1600200" algn="ctr" defTabSz="1651000" latinLnBrk="0">
        <a:lnSpc>
          <a:spcPct val="100000"/>
        </a:lnSpc>
        <a:spcBef>
          <a:spcPts val="0"/>
        </a:spcBef>
        <a:spcAft>
          <a:spcPts val="0"/>
        </a:spcAft>
        <a:buClrTx/>
        <a:buSzTx/>
        <a:buFontTx/>
        <a:buNone/>
        <a:tabLst/>
        <a:defRPr sz="4800" b="0" i="0" u="none" strike="noStrike" cap="none" spc="0" baseline="0">
          <a:solidFill>
            <a:schemeClr val="tx1"/>
          </a:solidFill>
          <a:uFillTx/>
          <a:latin typeface="+mn-lt"/>
          <a:ea typeface="+mn-ea"/>
          <a:cs typeface="+mn-cs"/>
          <a:sym typeface="Helvetica Neue Light"/>
        </a:defRPr>
      </a:lvl8pPr>
      <a:lvl9pPr marL="0" marR="0" indent="1828800" algn="ctr" defTabSz="1651000" latinLnBrk="0">
        <a:lnSpc>
          <a:spcPct val="100000"/>
        </a:lnSpc>
        <a:spcBef>
          <a:spcPts val="0"/>
        </a:spcBef>
        <a:spcAft>
          <a:spcPts val="0"/>
        </a:spcAft>
        <a:buClrTx/>
        <a:buSzTx/>
        <a:buFontTx/>
        <a:buNone/>
        <a:tabLst/>
        <a:defRPr sz="48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67600" y="3979736"/>
            <a:ext cx="39014400" cy="5951448"/>
          </a:xfrm>
          <a:prstGeom prst="rect">
            <a:avLst/>
          </a:prstGeom>
          <a:effectLst/>
        </p:spPr>
        <p:txBody>
          <a:bodyPr vert="horz" lIns="0" tIns="192024" rIns="0" bIns="0" rtlCol="0" anchor="t" anchorCtr="0">
            <a:noAutofit/>
          </a:bodyPr>
          <a:lstStyle/>
          <a:p>
            <a:r>
              <a:rPr lang="en-US"/>
              <a:t>YOUR TITLE HERE</a:t>
            </a:r>
          </a:p>
        </p:txBody>
      </p:sp>
      <p:sp>
        <p:nvSpPr>
          <p:cNvPr id="11" name="Text Placeholder 10"/>
          <p:cNvSpPr>
            <a:spLocks noGrp="1"/>
          </p:cNvSpPr>
          <p:nvPr>
            <p:ph type="body" idx="1"/>
          </p:nvPr>
        </p:nvSpPr>
        <p:spPr>
          <a:xfrm>
            <a:off x="7467600" y="10058400"/>
            <a:ext cx="39014400" cy="1244176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a:extLst>
              <a:ext uri="{FF2B5EF4-FFF2-40B4-BE49-F238E27FC236}">
                <a16:creationId xmlns:a16="http://schemas.microsoft.com/office/drawing/2014/main" id="{BFB1788E-E19B-AC22-AFE9-97C30F68BCE5}"/>
              </a:ext>
            </a:extLst>
          </p:cNvPr>
          <p:cNvSpPr txBox="1">
            <a:spLocks/>
          </p:cNvSpPr>
          <p:nvPr userDrawn="1"/>
        </p:nvSpPr>
        <p:spPr>
          <a:xfrm>
            <a:off x="1800046" y="25675510"/>
            <a:ext cx="45167908" cy="908612"/>
          </a:xfrm>
          <a:prstGeom prst="rect">
            <a:avLst/>
          </a:prstGeom>
        </p:spPr>
        <p:txBody>
          <a:bodyPr/>
          <a:lstStyle>
            <a:defPPr>
              <a:defRPr lang="en-US"/>
            </a:defPPr>
            <a:lvl1pPr marL="0" algn="r" defTabSz="914330" rtl="0" eaLnBrk="1" latinLnBrk="0" hangingPunct="1">
              <a:defRPr sz="1800" kern="1200">
                <a:solidFill>
                  <a:srgbClr val="1B4C8E"/>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en-US" sz="3200" dirty="0">
                <a:latin typeface="Montserrat" panose="02000505000000020004" pitchFamily="2" charset="0"/>
              </a:rPr>
              <a:t>FPIC TO PROMOTE INDIGENOUS PARTICIPATION AND PARTNERSHIP  </a:t>
            </a:r>
            <a:r>
              <a:rPr lang="en-US" sz="4200" dirty="0">
                <a:latin typeface="+mj-lt"/>
              </a:rPr>
              <a:t>|  </a:t>
            </a:r>
            <a:fld id="{D8D877B3-D348-4611-9BDB-C5374591D951}" type="slidenum">
              <a:rPr lang="en-US" sz="4200" b="1" smtClean="0">
                <a:solidFill>
                  <a:srgbClr val="00B0F0"/>
                </a:solidFill>
              </a:rPr>
              <a:pPr/>
              <a:t>‹#›</a:t>
            </a:fld>
            <a:endParaRPr lang="en-US" sz="4200" b="1" dirty="0">
              <a:solidFill>
                <a:srgbClr val="00B0F0"/>
              </a:solidFill>
            </a:endParaRPr>
          </a:p>
        </p:txBody>
      </p:sp>
    </p:spTree>
    <p:extLst>
      <p:ext uri="{BB962C8B-B14F-4D97-AF65-F5344CB8AC3E}">
        <p14:creationId xmlns:p14="http://schemas.microsoft.com/office/powerpoint/2010/main" val="852593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Lst>
  <p:hf hdr="0" ftr="0" dt="0"/>
  <p:txStyles>
    <p:titleStyle>
      <a:lvl1pPr algn="l" defTabSz="3657272" rtl="0" eaLnBrk="1" latinLnBrk="0" hangingPunct="1">
        <a:lnSpc>
          <a:spcPct val="80000"/>
        </a:lnSpc>
        <a:spcBef>
          <a:spcPct val="0"/>
        </a:spcBef>
        <a:buNone/>
        <a:defRPr sz="17600" kern="1200" spc="-604" baseline="0">
          <a:solidFill>
            <a:schemeClr val="tx1"/>
          </a:solidFill>
          <a:latin typeface="+mj-lt"/>
          <a:ea typeface="+mj-ea"/>
          <a:cs typeface="+mj-cs"/>
        </a:defRPr>
      </a:lvl1pPr>
    </p:titleStyle>
    <p:bodyStyle>
      <a:lvl1pPr marL="0" indent="0" algn="l" defTabSz="3657272" rtl="0" eaLnBrk="1" latinLnBrk="0" hangingPunct="1">
        <a:lnSpc>
          <a:spcPct val="120000"/>
        </a:lnSpc>
        <a:spcBef>
          <a:spcPts val="4000"/>
        </a:spcBef>
        <a:buFont typeface="Arial" panose="020B0604020202020204" pitchFamily="34" charset="0"/>
        <a:buNone/>
        <a:defRPr sz="11200" kern="1200">
          <a:solidFill>
            <a:schemeClr val="tx1"/>
          </a:solidFill>
          <a:latin typeface="+mn-lt"/>
          <a:ea typeface="+mn-ea"/>
          <a:cs typeface="+mn-cs"/>
        </a:defRPr>
      </a:lvl1pPr>
      <a:lvl2pPr marL="0" indent="0" algn="l" defTabSz="3657272" rtl="0" eaLnBrk="1" latinLnBrk="0" hangingPunct="1">
        <a:lnSpc>
          <a:spcPct val="120000"/>
        </a:lnSpc>
        <a:spcBef>
          <a:spcPts val="1996"/>
        </a:spcBef>
        <a:buFont typeface="Arial" panose="020B0604020202020204" pitchFamily="34" charset="0"/>
        <a:buNone/>
        <a:defRPr sz="7200" kern="1200">
          <a:solidFill>
            <a:schemeClr val="tx1"/>
          </a:solidFill>
          <a:latin typeface="+mn-lt"/>
          <a:ea typeface="+mn-ea"/>
          <a:cs typeface="+mn-cs"/>
        </a:defRPr>
      </a:lvl2pPr>
      <a:lvl3pPr marL="0" indent="0" algn="l" defTabSz="3657272" rtl="0" eaLnBrk="1" latinLnBrk="0" hangingPunct="1">
        <a:lnSpc>
          <a:spcPct val="120000"/>
        </a:lnSpc>
        <a:spcBef>
          <a:spcPts val="1996"/>
        </a:spcBef>
        <a:buFont typeface="Arial" panose="020B0604020202020204" pitchFamily="34" charset="0"/>
        <a:buNone/>
        <a:defRPr sz="4800" kern="1200">
          <a:solidFill>
            <a:schemeClr val="tx1"/>
          </a:solidFill>
          <a:latin typeface="+mn-lt"/>
          <a:ea typeface="+mn-ea"/>
          <a:cs typeface="+mn-cs"/>
        </a:defRPr>
      </a:lvl3pPr>
      <a:lvl4pPr marL="0" indent="0" algn="l" defTabSz="3657272" rtl="0" eaLnBrk="1" latinLnBrk="0" hangingPunct="1">
        <a:lnSpc>
          <a:spcPct val="120000"/>
        </a:lnSpc>
        <a:spcBef>
          <a:spcPts val="1996"/>
        </a:spcBef>
        <a:buFont typeface="Arial" panose="020B0604020202020204" pitchFamily="34" charset="0"/>
        <a:buNone/>
        <a:defRPr sz="4000" kern="1200">
          <a:solidFill>
            <a:schemeClr val="tx1">
              <a:alpha val="70000"/>
            </a:schemeClr>
          </a:solidFill>
          <a:latin typeface="+mn-lt"/>
          <a:ea typeface="+mn-ea"/>
          <a:cs typeface="+mn-cs"/>
        </a:defRPr>
      </a:lvl4pPr>
      <a:lvl5pPr marL="0" indent="0" algn="l" defTabSz="3657272" rtl="0" eaLnBrk="1" latinLnBrk="0" hangingPunct="1">
        <a:lnSpc>
          <a:spcPct val="120000"/>
        </a:lnSpc>
        <a:spcBef>
          <a:spcPts val="1996"/>
        </a:spcBef>
        <a:buFont typeface="Arial" panose="020B0604020202020204" pitchFamily="34" charset="0"/>
        <a:buNone/>
        <a:defRPr sz="4000" kern="1200" baseline="0">
          <a:solidFill>
            <a:schemeClr val="tx1">
              <a:alpha val="50000"/>
            </a:schemeClr>
          </a:solidFill>
          <a:latin typeface="+mn-lt"/>
          <a:ea typeface="+mn-ea"/>
          <a:cs typeface="+mn-cs"/>
        </a:defRPr>
      </a:lvl5pPr>
      <a:lvl6pPr marL="10057496" indent="-914320" algn="l" defTabSz="3657272" rtl="0" eaLnBrk="1" latinLnBrk="0" hangingPunct="1">
        <a:lnSpc>
          <a:spcPct val="90000"/>
        </a:lnSpc>
        <a:spcBef>
          <a:spcPts val="1996"/>
        </a:spcBef>
        <a:buFont typeface="Arial" panose="020B0604020202020204" pitchFamily="34" charset="0"/>
        <a:buChar char="•"/>
        <a:defRPr sz="7200" kern="1200">
          <a:solidFill>
            <a:schemeClr val="tx1"/>
          </a:solidFill>
          <a:latin typeface="+mn-lt"/>
          <a:ea typeface="+mn-ea"/>
          <a:cs typeface="+mn-cs"/>
        </a:defRPr>
      </a:lvl6pPr>
      <a:lvl7pPr marL="11886136" indent="-914320" algn="l" defTabSz="3657272" rtl="0" eaLnBrk="1" latinLnBrk="0" hangingPunct="1">
        <a:lnSpc>
          <a:spcPct val="90000"/>
        </a:lnSpc>
        <a:spcBef>
          <a:spcPts val="1996"/>
        </a:spcBef>
        <a:buFont typeface="Arial" panose="020B0604020202020204" pitchFamily="34" charset="0"/>
        <a:buChar char="•"/>
        <a:defRPr sz="7200" kern="1200">
          <a:solidFill>
            <a:schemeClr val="tx1"/>
          </a:solidFill>
          <a:latin typeface="+mn-lt"/>
          <a:ea typeface="+mn-ea"/>
          <a:cs typeface="+mn-cs"/>
        </a:defRPr>
      </a:lvl7pPr>
      <a:lvl8pPr marL="13714768" indent="-914320" algn="l" defTabSz="3657272" rtl="0" eaLnBrk="1" latinLnBrk="0" hangingPunct="1">
        <a:lnSpc>
          <a:spcPct val="90000"/>
        </a:lnSpc>
        <a:spcBef>
          <a:spcPts val="1996"/>
        </a:spcBef>
        <a:buFont typeface="Arial" panose="020B0604020202020204" pitchFamily="34" charset="0"/>
        <a:buChar char="•"/>
        <a:defRPr sz="7200" kern="1200">
          <a:solidFill>
            <a:schemeClr val="tx1"/>
          </a:solidFill>
          <a:latin typeface="+mn-lt"/>
          <a:ea typeface="+mn-ea"/>
          <a:cs typeface="+mn-cs"/>
        </a:defRPr>
      </a:lvl8pPr>
      <a:lvl9pPr marL="15543400" indent="-914320" algn="l" defTabSz="3657272" rtl="0" eaLnBrk="1" latinLnBrk="0" hangingPunct="1">
        <a:lnSpc>
          <a:spcPct val="90000"/>
        </a:lnSpc>
        <a:spcBef>
          <a:spcPts val="1996"/>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272" rtl="0" eaLnBrk="1" latinLnBrk="0" hangingPunct="1">
        <a:defRPr sz="7200" kern="1200">
          <a:solidFill>
            <a:schemeClr val="tx1"/>
          </a:solidFill>
          <a:latin typeface="+mn-lt"/>
          <a:ea typeface="+mn-ea"/>
          <a:cs typeface="+mn-cs"/>
        </a:defRPr>
      </a:lvl1pPr>
      <a:lvl2pPr marL="1828636" algn="l" defTabSz="3657272" rtl="0" eaLnBrk="1" latinLnBrk="0" hangingPunct="1">
        <a:defRPr sz="7200" kern="1200">
          <a:solidFill>
            <a:schemeClr val="tx1"/>
          </a:solidFill>
          <a:latin typeface="+mn-lt"/>
          <a:ea typeface="+mn-ea"/>
          <a:cs typeface="+mn-cs"/>
        </a:defRPr>
      </a:lvl2pPr>
      <a:lvl3pPr marL="3657272" algn="l" defTabSz="3657272" rtl="0" eaLnBrk="1" latinLnBrk="0" hangingPunct="1">
        <a:defRPr sz="7200" kern="1200">
          <a:solidFill>
            <a:schemeClr val="tx1"/>
          </a:solidFill>
          <a:latin typeface="+mn-lt"/>
          <a:ea typeface="+mn-ea"/>
          <a:cs typeface="+mn-cs"/>
        </a:defRPr>
      </a:lvl3pPr>
      <a:lvl4pPr marL="5485912" algn="l" defTabSz="3657272" rtl="0" eaLnBrk="1" latinLnBrk="0" hangingPunct="1">
        <a:defRPr sz="7200" kern="1200">
          <a:solidFill>
            <a:schemeClr val="tx1"/>
          </a:solidFill>
          <a:latin typeface="+mn-lt"/>
          <a:ea typeface="+mn-ea"/>
          <a:cs typeface="+mn-cs"/>
        </a:defRPr>
      </a:lvl4pPr>
      <a:lvl5pPr marL="7314544" algn="l" defTabSz="3657272" rtl="0" eaLnBrk="1" latinLnBrk="0" hangingPunct="1">
        <a:defRPr sz="7200" kern="1200">
          <a:solidFill>
            <a:schemeClr val="tx1"/>
          </a:solidFill>
          <a:latin typeface="+mn-lt"/>
          <a:ea typeface="+mn-ea"/>
          <a:cs typeface="+mn-cs"/>
        </a:defRPr>
      </a:lvl5pPr>
      <a:lvl6pPr marL="9143176" algn="l" defTabSz="3657272" rtl="0" eaLnBrk="1" latinLnBrk="0" hangingPunct="1">
        <a:defRPr sz="7200" kern="1200">
          <a:solidFill>
            <a:schemeClr val="tx1"/>
          </a:solidFill>
          <a:latin typeface="+mn-lt"/>
          <a:ea typeface="+mn-ea"/>
          <a:cs typeface="+mn-cs"/>
        </a:defRPr>
      </a:lvl6pPr>
      <a:lvl7pPr marL="10971812" algn="l" defTabSz="3657272" rtl="0" eaLnBrk="1" latinLnBrk="0" hangingPunct="1">
        <a:defRPr sz="7200" kern="1200">
          <a:solidFill>
            <a:schemeClr val="tx1"/>
          </a:solidFill>
          <a:latin typeface="+mn-lt"/>
          <a:ea typeface="+mn-ea"/>
          <a:cs typeface="+mn-cs"/>
        </a:defRPr>
      </a:lvl7pPr>
      <a:lvl8pPr marL="12800448" algn="l" defTabSz="3657272" rtl="0" eaLnBrk="1" latinLnBrk="0" hangingPunct="1">
        <a:defRPr sz="7200" kern="1200">
          <a:solidFill>
            <a:schemeClr val="tx1"/>
          </a:solidFill>
          <a:latin typeface="+mn-lt"/>
          <a:ea typeface="+mn-ea"/>
          <a:cs typeface="+mn-cs"/>
        </a:defRPr>
      </a:lvl8pPr>
      <a:lvl9pPr marL="14629084" algn="l" defTabSz="3657272" rtl="0" eaLnBrk="1" latinLnBrk="0" hangingPunct="1">
        <a:defRPr sz="72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8" pos="624">
          <p15:clr>
            <a:srgbClr val="F26B43"/>
          </p15:clr>
        </p15:guide>
        <p15:guide id="29" pos="7320">
          <p15:clr>
            <a:srgbClr val="F26B43"/>
          </p15:clr>
        </p15:guide>
        <p15:guide id="48" pos="1176">
          <p15:clr>
            <a:srgbClr val="F26B43"/>
          </p15:clr>
        </p15:guide>
        <p15:guide id="51" orient="horz" pos="7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8062930"/>
            <a:ext cx="48768000" cy="1647531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p:cNvPicPr>
            <a:picLocks noChangeAspect="1"/>
          </p:cNvPicPr>
          <p:nvPr/>
        </p:nvPicPr>
        <p:blipFill rotWithShape="1">
          <a:blip r:embed="rId21"/>
          <a:srcRect t="2769" b="-2769"/>
          <a:stretch/>
        </p:blipFill>
        <p:spPr>
          <a:xfrm>
            <a:off x="0" y="24542496"/>
            <a:ext cx="48768000" cy="2971800"/>
          </a:xfrm>
          <a:prstGeom prst="rect">
            <a:avLst/>
          </a:prstGeom>
        </p:spPr>
      </p:pic>
      <p:sp>
        <p:nvSpPr>
          <p:cNvPr id="2" name="Title Placeholder 1"/>
          <p:cNvSpPr>
            <a:spLocks noGrp="1"/>
          </p:cNvSpPr>
          <p:nvPr>
            <p:ph type="title"/>
          </p:nvPr>
        </p:nvSpPr>
        <p:spPr>
          <a:xfrm>
            <a:off x="6138784" y="3218078"/>
            <a:ext cx="38080632" cy="41969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138784" y="8062930"/>
            <a:ext cx="38080632" cy="138024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216554" y="1321482"/>
            <a:ext cx="14002860" cy="1236804"/>
          </a:xfrm>
          <a:prstGeom prst="rect">
            <a:avLst/>
          </a:prstGeom>
        </p:spPr>
        <p:txBody>
          <a:bodyPr vert="horz" lIns="91440" tIns="45720" rIns="91440" bIns="45720" rtlCol="0" anchor="ctr"/>
          <a:lstStyle>
            <a:lvl1pPr algn="r">
              <a:defRPr sz="4000">
                <a:solidFill>
                  <a:schemeClr val="tx1">
                    <a:tint val="75000"/>
                  </a:schemeClr>
                </a:solidFill>
              </a:defRPr>
            </a:lvl1pPr>
          </a:lstStyle>
          <a:p>
            <a:fld id="{4CD8A92E-5FF9-8143-81B3-CCB531513398}" type="datetimeFigureOut">
              <a:rPr lang="en-US" dirty="0"/>
              <a:t>14-Nov-25</a:t>
            </a:fld>
            <a:endParaRPr lang="en-US" dirty="0"/>
          </a:p>
        </p:txBody>
      </p:sp>
      <p:sp>
        <p:nvSpPr>
          <p:cNvPr id="5" name="Footer Placeholder 4"/>
          <p:cNvSpPr>
            <a:spLocks noGrp="1"/>
          </p:cNvSpPr>
          <p:nvPr>
            <p:ph type="ftr" sz="quarter" idx="3"/>
          </p:nvPr>
        </p:nvSpPr>
        <p:spPr>
          <a:xfrm>
            <a:off x="6138782" y="1317230"/>
            <a:ext cx="23422876" cy="1236804"/>
          </a:xfrm>
          <a:prstGeom prst="rect">
            <a:avLst/>
          </a:prstGeom>
        </p:spPr>
        <p:txBody>
          <a:bodyPr vert="horz" lIns="91440" tIns="45720" rIns="91440" bIns="45720" rtlCol="0" anchor="ctr"/>
          <a:lstStyle>
            <a:lvl1pPr algn="l">
              <a:defRPr sz="4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920242" y="3195892"/>
            <a:ext cx="3244076" cy="2014312"/>
          </a:xfrm>
          <a:prstGeom prst="rect">
            <a:avLst/>
          </a:prstGeom>
        </p:spPr>
        <p:txBody>
          <a:bodyPr vert="horz" lIns="91440" tIns="45720" rIns="91440" bIns="45720" rtlCol="0" anchor="t"/>
          <a:lstStyle>
            <a:lvl1pPr algn="r">
              <a:defRPr sz="112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24566820"/>
            <a:ext cx="4876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87473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Lst>
  <p:hf hdr="0" ftr="0" dt="0"/>
  <p:txStyles>
    <p:titleStyle>
      <a:lvl1pPr algn="l" defTabSz="3657600" rtl="0" eaLnBrk="1" latinLnBrk="0" hangingPunct="1">
        <a:lnSpc>
          <a:spcPct val="90000"/>
        </a:lnSpc>
        <a:spcBef>
          <a:spcPct val="0"/>
        </a:spcBef>
        <a:buNone/>
        <a:defRPr sz="12800" b="0" i="0" kern="1200" cap="none">
          <a:solidFill>
            <a:schemeClr val="tx1"/>
          </a:solidFill>
          <a:effectLst/>
          <a:latin typeface="+mj-lt"/>
          <a:ea typeface="+mj-ea"/>
          <a:cs typeface="+mj-cs"/>
        </a:defRPr>
      </a:lvl1pPr>
    </p:titleStyle>
    <p:bodyStyle>
      <a:lvl1pPr marL="914400" indent="-914400" algn="l" defTabSz="3657600" rtl="0" eaLnBrk="1" latinLnBrk="0" hangingPunct="1">
        <a:lnSpc>
          <a:spcPct val="120000"/>
        </a:lnSpc>
        <a:spcBef>
          <a:spcPts val="4000"/>
        </a:spcBef>
        <a:buClr>
          <a:schemeClr val="accent1"/>
        </a:buClr>
        <a:buSzPct val="100000"/>
        <a:buFont typeface="Arial" panose="020B0604020202020204" pitchFamily="34" charset="0"/>
        <a:buChar char="•"/>
        <a:defRPr sz="8000" kern="1200">
          <a:solidFill>
            <a:schemeClr val="tx1"/>
          </a:solidFill>
          <a:effectLst/>
          <a:latin typeface="+mn-lt"/>
          <a:ea typeface="+mn-ea"/>
          <a:cs typeface="+mn-cs"/>
        </a:defRPr>
      </a:lvl1pPr>
      <a:lvl2pPr marL="2743200" indent="-914400" algn="l" defTabSz="3657600" rtl="0" eaLnBrk="1" latinLnBrk="0" hangingPunct="1">
        <a:lnSpc>
          <a:spcPct val="120000"/>
        </a:lnSpc>
        <a:spcBef>
          <a:spcPts val="2000"/>
        </a:spcBef>
        <a:buClr>
          <a:schemeClr val="accent1"/>
        </a:buClr>
        <a:buSzPct val="100000"/>
        <a:buFont typeface="Arial" panose="020B0604020202020204" pitchFamily="34" charset="0"/>
        <a:buChar char="•"/>
        <a:defRPr sz="7200" kern="1200" cap="none" baseline="0">
          <a:solidFill>
            <a:schemeClr val="tx1"/>
          </a:solidFill>
          <a:effectLst/>
          <a:latin typeface="+mn-lt"/>
          <a:ea typeface="+mn-ea"/>
          <a:cs typeface="+mn-cs"/>
        </a:defRPr>
      </a:lvl2pPr>
      <a:lvl3pPr marL="4572000" indent="-914400" algn="l" defTabSz="3657600" rtl="0" eaLnBrk="1" latinLnBrk="0" hangingPunct="1">
        <a:lnSpc>
          <a:spcPct val="120000"/>
        </a:lnSpc>
        <a:spcBef>
          <a:spcPts val="2000"/>
        </a:spcBef>
        <a:buClr>
          <a:schemeClr val="accent1"/>
        </a:buClr>
        <a:buSzPct val="100000"/>
        <a:buFont typeface="Arial" panose="020B0604020202020204" pitchFamily="34" charset="0"/>
        <a:buChar char="•"/>
        <a:defRPr sz="6400" kern="1200">
          <a:solidFill>
            <a:schemeClr val="tx1"/>
          </a:solidFill>
          <a:effectLst/>
          <a:latin typeface="+mn-lt"/>
          <a:ea typeface="+mn-ea"/>
          <a:cs typeface="+mn-cs"/>
        </a:defRPr>
      </a:lvl3pPr>
      <a:lvl4pPr marL="6400800" indent="-914400" algn="l" defTabSz="3657600" rtl="0" eaLnBrk="1" latinLnBrk="0" hangingPunct="1">
        <a:lnSpc>
          <a:spcPct val="120000"/>
        </a:lnSpc>
        <a:spcBef>
          <a:spcPts val="2000"/>
        </a:spcBef>
        <a:buClr>
          <a:schemeClr val="accent1"/>
        </a:buClr>
        <a:buSzPct val="100000"/>
        <a:buFont typeface="Arial" panose="020B0604020202020204" pitchFamily="34" charset="0"/>
        <a:buChar char="•"/>
        <a:defRPr sz="5600" kern="1200" cap="none" baseline="0">
          <a:solidFill>
            <a:schemeClr val="tx1"/>
          </a:solidFill>
          <a:effectLst/>
          <a:latin typeface="+mn-lt"/>
          <a:ea typeface="+mn-ea"/>
          <a:cs typeface="+mn-cs"/>
        </a:defRPr>
      </a:lvl4pPr>
      <a:lvl5pPr marL="8229600" indent="-914400" algn="l" defTabSz="3657600" rtl="0" eaLnBrk="1" latinLnBrk="0" hangingPunct="1">
        <a:lnSpc>
          <a:spcPct val="120000"/>
        </a:lnSpc>
        <a:spcBef>
          <a:spcPts val="2000"/>
        </a:spcBef>
        <a:buClr>
          <a:schemeClr val="accent1"/>
        </a:buClr>
        <a:buSzPct val="100000"/>
        <a:buFont typeface="Arial" panose="020B0604020202020204" pitchFamily="34" charset="0"/>
        <a:buChar char="•"/>
        <a:defRPr sz="4800" kern="1200">
          <a:solidFill>
            <a:schemeClr val="tx1"/>
          </a:solidFill>
          <a:effectLst/>
          <a:latin typeface="+mn-lt"/>
          <a:ea typeface="+mn-ea"/>
          <a:cs typeface="+mn-cs"/>
        </a:defRPr>
      </a:lvl5pPr>
      <a:lvl6pPr marL="10058400" indent="-914400" algn="l" defTabSz="3657600" rtl="0" eaLnBrk="1" latinLnBrk="0" hangingPunct="1">
        <a:lnSpc>
          <a:spcPct val="120000"/>
        </a:lnSpc>
        <a:spcBef>
          <a:spcPts val="2000"/>
        </a:spcBef>
        <a:buClr>
          <a:schemeClr val="accent1"/>
        </a:buClr>
        <a:buSzPct val="100000"/>
        <a:buFont typeface="Arial" panose="020B0604020202020204" pitchFamily="34" charset="0"/>
        <a:buChar char="•"/>
        <a:defRPr sz="4800" kern="1200">
          <a:solidFill>
            <a:schemeClr val="tx1"/>
          </a:solidFill>
          <a:effectLst/>
          <a:latin typeface="+mn-lt"/>
          <a:ea typeface="+mn-ea"/>
          <a:cs typeface="+mn-cs"/>
        </a:defRPr>
      </a:lvl6pPr>
      <a:lvl7pPr marL="11887200" indent="-914400" algn="l" defTabSz="3657600" rtl="0" eaLnBrk="1" latinLnBrk="0" hangingPunct="1">
        <a:lnSpc>
          <a:spcPct val="120000"/>
        </a:lnSpc>
        <a:spcBef>
          <a:spcPts val="2000"/>
        </a:spcBef>
        <a:buClr>
          <a:schemeClr val="accent1"/>
        </a:buClr>
        <a:buSzPct val="100000"/>
        <a:buFont typeface="Arial" panose="020B0604020202020204" pitchFamily="34" charset="0"/>
        <a:buChar char="•"/>
        <a:defRPr sz="4800" kern="1200">
          <a:solidFill>
            <a:schemeClr val="tx1"/>
          </a:solidFill>
          <a:effectLst/>
          <a:latin typeface="+mn-lt"/>
          <a:ea typeface="+mn-ea"/>
          <a:cs typeface="+mn-cs"/>
        </a:defRPr>
      </a:lvl7pPr>
      <a:lvl8pPr marL="13716000" indent="-914400" algn="l" defTabSz="3657600" rtl="0" eaLnBrk="1" latinLnBrk="0" hangingPunct="1">
        <a:lnSpc>
          <a:spcPct val="120000"/>
        </a:lnSpc>
        <a:spcBef>
          <a:spcPts val="2000"/>
        </a:spcBef>
        <a:buClr>
          <a:schemeClr val="accent1"/>
        </a:buClr>
        <a:buSzPct val="100000"/>
        <a:buFont typeface="Arial" panose="020B0604020202020204" pitchFamily="34" charset="0"/>
        <a:buChar char="•"/>
        <a:defRPr sz="4800" kern="1200" baseline="0">
          <a:solidFill>
            <a:schemeClr val="tx1"/>
          </a:solidFill>
          <a:effectLst/>
          <a:latin typeface="+mn-lt"/>
          <a:ea typeface="+mn-ea"/>
          <a:cs typeface="+mn-cs"/>
        </a:defRPr>
      </a:lvl8pPr>
      <a:lvl9pPr marL="15544800" indent="-914400" algn="l" defTabSz="3657600" rtl="0" eaLnBrk="1" latinLnBrk="0" hangingPunct="1">
        <a:lnSpc>
          <a:spcPct val="120000"/>
        </a:lnSpc>
        <a:spcBef>
          <a:spcPts val="2000"/>
        </a:spcBef>
        <a:buClr>
          <a:schemeClr val="accent1"/>
        </a:buClr>
        <a:buSzPct val="100000"/>
        <a:buFont typeface="Arial" panose="020B0604020202020204" pitchFamily="34" charset="0"/>
        <a:buChar char="•"/>
        <a:defRPr sz="4800" kern="1200" baseline="0">
          <a:solidFill>
            <a:schemeClr val="tx1"/>
          </a:solidFill>
          <a:effectLst/>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16.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13.svg"/><Relationship Id="rId2" Type="http://schemas.openxmlformats.org/officeDocument/2006/relationships/notesSlide" Target="../notesSlides/notesSlide11.xml"/><Relationship Id="rId1" Type="http://schemas.openxmlformats.org/officeDocument/2006/relationships/slideLayout" Target="../slideLayouts/slideLayout55.xml"/><Relationship Id="rId6" Type="http://schemas.openxmlformats.org/officeDocument/2006/relationships/image" Target="../media/image26.svg"/><Relationship Id="rId11" Type="http://schemas.openxmlformats.org/officeDocument/2006/relationships/image" Target="../media/image12.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5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hyperlink" Target="#_Toc181950684"/><Relationship Id="rId13" Type="http://schemas.openxmlformats.org/officeDocument/2006/relationships/hyperlink" Target="#_Toc181950689"/><Relationship Id="rId3" Type="http://schemas.openxmlformats.org/officeDocument/2006/relationships/image" Target="../media/image33.jpg"/><Relationship Id="rId7" Type="http://schemas.openxmlformats.org/officeDocument/2006/relationships/hyperlink" Target="#_Toc181950683"/><Relationship Id="rId12" Type="http://schemas.openxmlformats.org/officeDocument/2006/relationships/hyperlink" Target="#_Toc181950688"/><Relationship Id="rId2" Type="http://schemas.openxmlformats.org/officeDocument/2006/relationships/notesSlide" Target="../notesSlides/notesSlide16.xml"/><Relationship Id="rId1" Type="http://schemas.openxmlformats.org/officeDocument/2006/relationships/slideLayout" Target="../slideLayouts/slideLayout55.xml"/><Relationship Id="rId6" Type="http://schemas.openxmlformats.org/officeDocument/2006/relationships/image" Target="../media/image13.svg"/><Relationship Id="rId11" Type="http://schemas.openxmlformats.org/officeDocument/2006/relationships/hyperlink" Target="#_Toc181950687"/><Relationship Id="rId5" Type="http://schemas.openxmlformats.org/officeDocument/2006/relationships/image" Target="../media/image12.png"/><Relationship Id="rId10" Type="http://schemas.openxmlformats.org/officeDocument/2006/relationships/hyperlink" Target="#_Toc181950686"/><Relationship Id="rId4" Type="http://schemas.openxmlformats.org/officeDocument/2006/relationships/image" Target="../media/image9.png"/><Relationship Id="rId9" Type="http://schemas.openxmlformats.org/officeDocument/2006/relationships/hyperlink" Target="#_Toc181950685"/><Relationship Id="rId14" Type="http://schemas.openxmlformats.org/officeDocument/2006/relationships/hyperlink" Target="#_Toc181950690"/></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12.png"/><Relationship Id="rId7" Type="http://schemas.openxmlformats.org/officeDocument/2006/relationships/image" Target="../media/image7.svg"/><Relationship Id="rId12" Type="http://schemas.openxmlformats.org/officeDocument/2006/relationships/image" Target="../media/image40.svg"/><Relationship Id="rId2" Type="http://schemas.openxmlformats.org/officeDocument/2006/relationships/notesSlide" Target="../notesSlides/notesSlide19.xml"/><Relationship Id="rId16" Type="http://schemas.openxmlformats.org/officeDocument/2006/relationships/image" Target="../media/image44.svg"/><Relationship Id="rId1" Type="http://schemas.openxmlformats.org/officeDocument/2006/relationships/slideLayout" Target="../slideLayouts/slideLayout55.xml"/><Relationship Id="rId6" Type="http://schemas.openxmlformats.org/officeDocument/2006/relationships/image" Target="../media/image6.png"/><Relationship Id="rId11" Type="http://schemas.openxmlformats.org/officeDocument/2006/relationships/image" Target="../media/image39.png"/><Relationship Id="rId5" Type="http://schemas.openxmlformats.org/officeDocument/2006/relationships/image" Target="../media/image16.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13.svg"/><Relationship Id="rId9" Type="http://schemas.openxmlformats.org/officeDocument/2006/relationships/image" Target="../media/image37.png"/><Relationship Id="rId14" Type="http://schemas.openxmlformats.org/officeDocument/2006/relationships/image" Target="../media/image42.svg"/></Relationships>
</file>

<file path=ppt/slides/_rels/slide21.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5.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20.xml"/><Relationship Id="rId16" Type="http://schemas.openxmlformats.org/officeDocument/2006/relationships/image" Target="../media/image7.svg"/><Relationship Id="rId1" Type="http://schemas.openxmlformats.org/officeDocument/2006/relationships/slideLayout" Target="../slideLayouts/slideLayout58.xml"/><Relationship Id="rId6" Type="http://schemas.openxmlformats.org/officeDocument/2006/relationships/image" Target="../media/image13.svg"/><Relationship Id="rId11" Type="http://schemas.openxmlformats.org/officeDocument/2006/relationships/image" Target="../media/image50.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49.svg"/><Relationship Id="rId4" Type="http://schemas.openxmlformats.org/officeDocument/2006/relationships/image" Target="../media/image9.png"/><Relationship Id="rId9" Type="http://schemas.openxmlformats.org/officeDocument/2006/relationships/image" Target="../media/image48.png"/><Relationship Id="rId14" Type="http://schemas.openxmlformats.org/officeDocument/2006/relationships/image" Target="../media/image53.svg"/></Relationships>
</file>

<file path=ppt/slides/_rels/slide2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1.xml"/><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svg"/><Relationship Id="rId2" Type="http://schemas.openxmlformats.org/officeDocument/2006/relationships/image" Target="../media/image55.jpeg"/><Relationship Id="rId1" Type="http://schemas.openxmlformats.org/officeDocument/2006/relationships/slideLayout" Target="../slideLayouts/slideLayout55.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3.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9.png"/><Relationship Id="rId5" Type="http://schemas.openxmlformats.org/officeDocument/2006/relationships/image" Target="../media/image19.png"/><Relationship Id="rId10" Type="http://schemas.openxmlformats.org/officeDocument/2006/relationships/image" Target="../media/image7.svg"/><Relationship Id="rId4" Type="http://schemas.openxmlformats.org/officeDocument/2006/relationships/image" Target="../media/image18.sv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A72A51-957A-7A45-FAE8-97B6869FF618}"/>
              </a:ext>
            </a:extLst>
          </p:cNvPr>
          <p:cNvSpPr/>
          <p:nvPr/>
        </p:nvSpPr>
        <p:spPr>
          <a:xfrm>
            <a:off x="-495300" y="-292100"/>
            <a:ext cx="48920400" cy="27724100"/>
          </a:xfrm>
          <a:prstGeom prst="rect">
            <a:avLst/>
          </a:prstGeom>
          <a:solidFill>
            <a:srgbClr val="2A3763"/>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1651000" rtl="0" fontAlgn="auto" latinLnBrk="0" hangingPunct="0">
              <a:lnSpc>
                <a:spcPct val="100000"/>
              </a:lnSpc>
              <a:spcBef>
                <a:spcPts val="0"/>
              </a:spcBef>
              <a:spcAft>
                <a:spcPts val="0"/>
              </a:spcAft>
              <a:buClrTx/>
              <a:buSzTx/>
              <a:buFontTx/>
              <a:buNone/>
              <a:tabLst/>
            </a:pPr>
            <a:endParaRPr kumimoji="0" lang="en-ID" sz="64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21" name="Online Education"/>
          <p:cNvSpPr txBox="1"/>
          <p:nvPr/>
        </p:nvSpPr>
        <p:spPr>
          <a:xfrm>
            <a:off x="6030478" y="11824063"/>
            <a:ext cx="37848503" cy="759182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1600" tIns="101600" rIns="101600" bIns="101600" anchor="ctr">
            <a:spAutoFit/>
          </a:bodyPr>
          <a:lstStyle>
            <a:lvl1pPr algn="l">
              <a:defRPr sz="23000" b="0">
                <a:solidFill>
                  <a:srgbClr val="FFFFFF"/>
                </a:solidFill>
                <a:latin typeface="Montserrat Bold"/>
                <a:ea typeface="Montserrat Bold"/>
                <a:cs typeface="Montserrat Bold"/>
                <a:sym typeface="Montserrat Bold"/>
              </a:defRPr>
            </a:lvl1pPr>
          </a:lstStyle>
          <a:p>
            <a:r>
              <a:rPr lang="en-ID" sz="16000" b="1" dirty="0">
                <a:solidFill>
                  <a:schemeClr val="accent1"/>
                </a:solidFill>
                <a:latin typeface="Montserrat" pitchFamily="2" charset="0"/>
              </a:rPr>
              <a:t>FPIC Implementation:</a:t>
            </a:r>
          </a:p>
          <a:p>
            <a:r>
              <a:rPr lang="en-ID" sz="16000" dirty="0">
                <a:solidFill>
                  <a:schemeClr val="bg1"/>
                </a:solidFill>
              </a:rPr>
              <a:t>Challenges and Recommendations</a:t>
            </a:r>
          </a:p>
          <a:p>
            <a:r>
              <a:rPr lang="en-ID" sz="16000" dirty="0">
                <a:solidFill>
                  <a:schemeClr val="bg1"/>
                </a:solidFill>
              </a:rPr>
              <a:t>of FPIC Technical Guidelines</a:t>
            </a:r>
          </a:p>
        </p:txBody>
      </p:sp>
      <p:sp>
        <p:nvSpPr>
          <p:cNvPr id="122" name="Rectangle"/>
          <p:cNvSpPr/>
          <p:nvPr/>
        </p:nvSpPr>
        <p:spPr>
          <a:xfrm>
            <a:off x="-495300" y="0"/>
            <a:ext cx="48920400" cy="4033838"/>
          </a:xfrm>
          <a:prstGeom prst="rect">
            <a:avLst/>
          </a:prstGeom>
          <a:solidFill>
            <a:schemeClr val="bg1"/>
          </a:solidFill>
          <a:ln w="25400">
            <a:miter lim="400000"/>
          </a:ln>
        </p:spPr>
        <p:txBody>
          <a:bodyPr lIns="0" tIns="0" rIns="0" bIns="0" anchor="ctr"/>
          <a:lstStyle/>
          <a:p>
            <a:pPr>
              <a:defRPr sz="6400" b="0">
                <a:solidFill>
                  <a:srgbClr val="FFFFFF"/>
                </a:solidFill>
                <a:latin typeface="+mn-lt"/>
                <a:ea typeface="+mn-ea"/>
                <a:cs typeface="+mn-cs"/>
                <a:sym typeface="Helvetica Neue Medium"/>
              </a:defRPr>
            </a:pPr>
            <a:endParaRPr sz="6400" dirty="0"/>
          </a:p>
        </p:txBody>
      </p:sp>
      <p:sp>
        <p:nvSpPr>
          <p:cNvPr id="123" name="Professional Presentation Template"/>
          <p:cNvSpPr txBox="1"/>
          <p:nvPr/>
        </p:nvSpPr>
        <p:spPr>
          <a:xfrm>
            <a:off x="6184900" y="21543030"/>
            <a:ext cx="6513001" cy="2051844"/>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1600" tIns="101600" rIns="101600" bIns="101600" anchor="ctr">
            <a:spAutoFit/>
          </a:bodyPr>
          <a:lstStyle>
            <a:lvl1pPr algn="l">
              <a:defRPr b="0">
                <a:solidFill>
                  <a:srgbClr val="FFFFFF"/>
                </a:solidFill>
                <a:latin typeface="Montserrat SemiBold"/>
                <a:ea typeface="Montserrat SemiBold"/>
                <a:cs typeface="Montserrat SemiBold"/>
                <a:sym typeface="Montserrat SemiBold"/>
              </a:defRPr>
            </a:lvl1pPr>
          </a:lstStyle>
          <a:p>
            <a:r>
              <a:rPr lang="en-US" dirty="0">
                <a:solidFill>
                  <a:schemeClr val="bg1"/>
                </a:solidFill>
              </a:rPr>
              <a:t>Satoshi Ishihara</a:t>
            </a:r>
          </a:p>
          <a:p>
            <a:r>
              <a:rPr lang="en-US" dirty="0">
                <a:solidFill>
                  <a:schemeClr val="bg1"/>
                </a:solidFill>
              </a:rPr>
              <a:t>World Bank</a:t>
            </a:r>
          </a:p>
        </p:txBody>
      </p:sp>
      <p:pic>
        <p:nvPicPr>
          <p:cNvPr id="12" name="Picture 11" descr="A blue and black text on a black background&#10;&#10;AI-generated content may be incorrect.">
            <a:extLst>
              <a:ext uri="{FF2B5EF4-FFF2-40B4-BE49-F238E27FC236}">
                <a16:creationId xmlns:a16="http://schemas.microsoft.com/office/drawing/2014/main" id="{EFE7E997-9FDD-B789-8987-C4584A3FA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6599" y="714451"/>
            <a:ext cx="12796545" cy="2554135"/>
          </a:xfrm>
          <a:prstGeom prst="rect">
            <a:avLst/>
          </a:prstGeom>
        </p:spPr>
      </p:pic>
      <p:sp>
        <p:nvSpPr>
          <p:cNvPr id="2" name="TextBox 1">
            <a:extLst>
              <a:ext uri="{FF2B5EF4-FFF2-40B4-BE49-F238E27FC236}">
                <a16:creationId xmlns:a16="http://schemas.microsoft.com/office/drawing/2014/main" id="{F7519C88-FA12-6EC3-647C-963C110542C0}"/>
              </a:ext>
            </a:extLst>
          </p:cNvPr>
          <p:cNvSpPr txBox="1"/>
          <p:nvPr/>
        </p:nvSpPr>
        <p:spPr>
          <a:xfrm flipH="1">
            <a:off x="33334970" y="21695429"/>
            <a:ext cx="6819901" cy="205184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r>
              <a:rPr lang="en-US" dirty="0">
                <a:solidFill>
                  <a:schemeClr val="bg1"/>
                </a:solidFill>
              </a:rPr>
              <a:t>Greg Guldin</a:t>
            </a:r>
          </a:p>
          <a:p>
            <a:r>
              <a:rPr lang="en-US" dirty="0">
                <a:solidFill>
                  <a:schemeClr val="bg1"/>
                </a:solidFill>
              </a:rPr>
              <a:t>CCCS</a:t>
            </a:r>
          </a:p>
        </p:txBody>
      </p:sp>
      <p:sp>
        <p:nvSpPr>
          <p:cNvPr id="3" name="TextBox 2">
            <a:extLst>
              <a:ext uri="{FF2B5EF4-FFF2-40B4-BE49-F238E27FC236}">
                <a16:creationId xmlns:a16="http://schemas.microsoft.com/office/drawing/2014/main" id="{8B72103E-1185-AB11-F53C-4C0FC243248A}"/>
              </a:ext>
            </a:extLst>
          </p:cNvPr>
          <p:cNvSpPr txBox="1"/>
          <p:nvPr/>
        </p:nvSpPr>
        <p:spPr>
          <a:xfrm>
            <a:off x="21583650" y="21833763"/>
            <a:ext cx="6286500" cy="112851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0" marR="0" indent="0" algn="ctr" defTabSz="16510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chemeClr val="bg1"/>
                </a:solidFill>
                <a:effectLst/>
                <a:uFillTx/>
                <a:latin typeface="Helvetica Neue"/>
                <a:ea typeface="Helvetica Neue"/>
                <a:cs typeface="Helvetica Neue"/>
                <a:sym typeface="Helvetica Neue"/>
              </a:rPr>
              <a:t>March 13, 2025</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C59B4-0054-E4FC-D228-C2EC9134A41F}"/>
            </a:ext>
          </a:extLst>
        </p:cNvPr>
        <p:cNvGrpSpPr/>
        <p:nvPr/>
      </p:nvGrpSpPr>
      <p:grpSpPr>
        <a:xfrm>
          <a:off x="0" y="0"/>
          <a:ext cx="0" cy="0"/>
          <a:chOff x="0" y="0"/>
          <a:chExt cx="0" cy="0"/>
        </a:xfrm>
      </p:grpSpPr>
      <p:sp>
        <p:nvSpPr>
          <p:cNvPr id="2" name="Title first slide">
            <a:extLst>
              <a:ext uri="{FF2B5EF4-FFF2-40B4-BE49-F238E27FC236}">
                <a16:creationId xmlns:a16="http://schemas.microsoft.com/office/drawing/2014/main" id="{04BB6F7A-0F0F-913C-029E-F816A77AE1C5}"/>
              </a:ext>
            </a:extLst>
          </p:cNvPr>
          <p:cNvSpPr txBox="1"/>
          <p:nvPr/>
        </p:nvSpPr>
        <p:spPr>
          <a:xfrm>
            <a:off x="2857500" y="2499250"/>
            <a:ext cx="32199520" cy="405239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1600" tIns="101600" rIns="101600" bIns="101600" anchor="t">
            <a:spAutoFit/>
          </a:bodyPr>
          <a:lstStyle>
            <a:lvl1pPr algn="l">
              <a:defRPr sz="18000" b="0">
                <a:solidFill>
                  <a:srgbClr val="2B3763"/>
                </a:solidFill>
                <a:latin typeface="Montserrat Bold"/>
                <a:ea typeface="Montserrat Bold"/>
                <a:cs typeface="Montserrat Bold"/>
                <a:sym typeface="Montserrat Bold"/>
              </a:defRPr>
            </a:lvl1pPr>
          </a:lstStyle>
          <a:p>
            <a:r>
              <a:rPr lang="en-US" sz="12500" b="1" dirty="0">
                <a:latin typeface="Franklin Gothic Heavy" panose="020B0903020102020204" pitchFamily="34" charset="0"/>
              </a:rPr>
              <a:t>How to Ensure FPIC Communities Can Give</a:t>
            </a:r>
          </a:p>
          <a:p>
            <a:r>
              <a:rPr lang="en-US" sz="12500" b="1" dirty="0">
                <a:latin typeface="Franklin Gothic Heavy" panose="020B0903020102020204" pitchFamily="34" charset="0"/>
              </a:rPr>
              <a:t>a “Prior” Consent?</a:t>
            </a:r>
          </a:p>
        </p:txBody>
      </p:sp>
      <p:sp>
        <p:nvSpPr>
          <p:cNvPr id="143" name="Subtitle demo text">
            <a:extLst>
              <a:ext uri="{FF2B5EF4-FFF2-40B4-BE49-F238E27FC236}">
                <a16:creationId xmlns:a16="http://schemas.microsoft.com/office/drawing/2014/main" id="{8EE2C28B-A5D5-E53B-A718-251C00F2D8B3}"/>
              </a:ext>
            </a:extLst>
          </p:cNvPr>
          <p:cNvSpPr txBox="1"/>
          <p:nvPr/>
        </p:nvSpPr>
        <p:spPr>
          <a:xfrm>
            <a:off x="2857500" y="881067"/>
            <a:ext cx="6990696" cy="168251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1600" tIns="101600" rIns="101600" bIns="101600" anchor="ctr">
            <a:spAutoFit/>
          </a:bodyPr>
          <a:lstStyle>
            <a:lvl1pPr algn="l">
              <a:defRPr b="0">
                <a:solidFill>
                  <a:srgbClr val="5FCF9C"/>
                </a:solidFill>
                <a:latin typeface="Montserrat SemiBold"/>
                <a:ea typeface="Montserrat SemiBold"/>
                <a:cs typeface="Montserrat SemiBold"/>
                <a:sym typeface="Montserrat SemiBold"/>
              </a:defRPr>
            </a:lvl1pPr>
          </a:lstStyle>
          <a:p>
            <a:r>
              <a:rPr lang="en-US" sz="9600" dirty="0">
                <a:solidFill>
                  <a:schemeClr val="accent1"/>
                </a:solidFill>
                <a:latin typeface="Franklin Gothic Demi" panose="020B0703020102020204" pitchFamily="34" charset="0"/>
              </a:rPr>
              <a:t>Challenge 4:</a:t>
            </a:r>
            <a:endParaRPr sz="9600" dirty="0">
              <a:solidFill>
                <a:schemeClr val="accent1"/>
              </a:solidFill>
              <a:latin typeface="Franklin Gothic Demi" panose="020B0703020102020204" pitchFamily="34" charset="0"/>
            </a:endParaRPr>
          </a:p>
        </p:txBody>
      </p:sp>
      <p:sp>
        <p:nvSpPr>
          <p:cNvPr id="7"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8E3AF3D4-31E4-D28B-85F2-731B6E314C41}"/>
              </a:ext>
            </a:extLst>
          </p:cNvPr>
          <p:cNvSpPr txBox="1"/>
          <p:nvPr/>
        </p:nvSpPr>
        <p:spPr>
          <a:xfrm>
            <a:off x="2799696" y="20149868"/>
            <a:ext cx="43072704" cy="512960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0" tIns="101600" rIns="101600" bIns="101600">
            <a:spAutoFit/>
          </a:bodyPr>
          <a:lstStyle>
            <a:lvl1pPr algn="l">
              <a:lnSpc>
                <a:spcPct val="120000"/>
              </a:lnSpc>
              <a:defRPr sz="5600" b="0">
                <a:solidFill>
                  <a:srgbClr val="5D6788"/>
                </a:solidFill>
                <a:latin typeface="Montserrat Regular"/>
                <a:ea typeface="Montserrat Regular"/>
                <a:cs typeface="Montserrat Regular"/>
                <a:sym typeface="Montserrat Regular"/>
              </a:defRPr>
            </a:lvl1pPr>
          </a:lstStyle>
          <a:p>
            <a:pPr marL="685800" indent="-685800">
              <a:lnSpc>
                <a:spcPct val="100000"/>
              </a:lnSpc>
              <a:spcAft>
                <a:spcPts val="2400"/>
              </a:spcAft>
              <a:buFont typeface="Arial" panose="020B0604020202020204" pitchFamily="34" charset="0"/>
              <a:buChar char="•"/>
            </a:pPr>
            <a:r>
              <a:rPr lang="en-US" sz="6000" dirty="0">
                <a:solidFill>
                  <a:schemeClr val="tx2"/>
                </a:solidFill>
              </a:rPr>
              <a:t>Guiding principles and key actions for meaningful stakeholder engagement as a basis to develop a forward-looking stakeholder engagement strategy including measures to keep FPIC communities informed of project risks and their rights</a:t>
            </a:r>
          </a:p>
          <a:p>
            <a:pPr marL="685800" indent="-685800">
              <a:lnSpc>
                <a:spcPct val="100000"/>
              </a:lnSpc>
              <a:spcAft>
                <a:spcPts val="2400"/>
              </a:spcAft>
              <a:buFont typeface="Arial" panose="020B0604020202020204" pitchFamily="34" charset="0"/>
              <a:buChar char="•"/>
            </a:pPr>
            <a:r>
              <a:rPr lang="en-US" sz="6000" dirty="0">
                <a:solidFill>
                  <a:schemeClr val="tx2"/>
                </a:solidFill>
              </a:rPr>
              <a:t>Institutional architect (Community Advisory Council, tripartite decision body, FCL, etc.) that can be deployed for ongoing consultation processes</a:t>
            </a:r>
          </a:p>
        </p:txBody>
      </p:sp>
      <p:sp>
        <p:nvSpPr>
          <p:cNvPr id="3" name="Rounded Rectangle">
            <a:extLst>
              <a:ext uri="{FF2B5EF4-FFF2-40B4-BE49-F238E27FC236}">
                <a16:creationId xmlns:a16="http://schemas.microsoft.com/office/drawing/2014/main" id="{CE0B1389-E6DE-5D69-3BA0-FD6827DBD5E5}"/>
              </a:ext>
            </a:extLst>
          </p:cNvPr>
          <p:cNvSpPr/>
          <p:nvPr/>
        </p:nvSpPr>
        <p:spPr>
          <a:xfrm>
            <a:off x="2857500" y="17796111"/>
            <a:ext cx="43014900" cy="1449196"/>
          </a:xfrm>
          <a:prstGeom prst="roundRect">
            <a:avLst>
              <a:gd name="adj" fmla="val 7966"/>
            </a:avLst>
          </a:prstGeom>
          <a:solidFill>
            <a:schemeClr val="accent1"/>
          </a:solidFill>
          <a:ln w="25400" cap="flat">
            <a:noFill/>
            <a:miter lim="400000"/>
          </a:ln>
          <a:effectLst/>
        </p:spPr>
        <p:txBody>
          <a:bodyPr wrap="square" lIns="0" tIns="0" rIns="0" bIns="0" numCol="1" anchor="ctr">
            <a:noAutofit/>
          </a:bodyPr>
          <a:lstStyle/>
          <a:p>
            <a:pPr>
              <a:defRPr sz="6400" b="0">
                <a:solidFill>
                  <a:srgbClr val="FFFFFF"/>
                </a:solidFill>
                <a:latin typeface="+mn-lt"/>
                <a:ea typeface="+mn-ea"/>
                <a:cs typeface="+mn-cs"/>
                <a:sym typeface="Helvetica Neue Medium"/>
              </a:defRPr>
            </a:pPr>
            <a:endParaRPr sz="6400"/>
          </a:p>
        </p:txBody>
      </p:sp>
      <p:sp>
        <p:nvSpPr>
          <p:cNvPr id="6" name="More Information">
            <a:extLst>
              <a:ext uri="{FF2B5EF4-FFF2-40B4-BE49-F238E27FC236}">
                <a16:creationId xmlns:a16="http://schemas.microsoft.com/office/drawing/2014/main" id="{6E679457-615C-052C-B285-D987E45FC120}"/>
              </a:ext>
            </a:extLst>
          </p:cNvPr>
          <p:cNvSpPr txBox="1"/>
          <p:nvPr/>
        </p:nvSpPr>
        <p:spPr>
          <a:xfrm>
            <a:off x="3594712" y="17864120"/>
            <a:ext cx="11860619" cy="131318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1600" tIns="101600" rIns="101600" bIns="101600" numCol="1" anchor="ctr">
            <a:spAutoFit/>
          </a:bodyPr>
          <a:lstStyle>
            <a:lvl1pPr>
              <a:defRPr b="0">
                <a:solidFill>
                  <a:srgbClr val="FFFFFF"/>
                </a:solidFill>
                <a:latin typeface="Montserrat SemiBold"/>
                <a:ea typeface="Montserrat SemiBold"/>
                <a:cs typeface="Montserrat SemiBold"/>
                <a:sym typeface="Montserrat SemiBold"/>
              </a:defRPr>
            </a:lvl1pPr>
          </a:lstStyle>
          <a:p>
            <a:r>
              <a:rPr lang="en-US" sz="7200" b="1" dirty="0">
                <a:latin typeface="Franklin Gothic Demi" panose="020B0703020102020204" pitchFamily="34" charset="0"/>
              </a:rPr>
              <a:t>FPIC/SE Guidelines suggest:</a:t>
            </a:r>
          </a:p>
        </p:txBody>
      </p:sp>
      <p:sp>
        <p:nvSpPr>
          <p:cNvPr id="4"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65D0A311-3D71-05EE-B0A3-F84E612736FF}"/>
              </a:ext>
            </a:extLst>
          </p:cNvPr>
          <p:cNvSpPr txBox="1"/>
          <p:nvPr/>
        </p:nvSpPr>
        <p:spPr>
          <a:xfrm>
            <a:off x="2857500" y="7665582"/>
            <a:ext cx="43014900" cy="1066958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0" tIns="101600" rIns="101600" bIns="101600">
            <a:spAutoFit/>
          </a:bodyPr>
          <a:lstStyle>
            <a:lvl1pPr algn="l">
              <a:lnSpc>
                <a:spcPct val="120000"/>
              </a:lnSpc>
              <a:defRPr sz="5600" b="0">
                <a:solidFill>
                  <a:srgbClr val="5D6788"/>
                </a:solidFill>
                <a:latin typeface="Montserrat Regular"/>
                <a:ea typeface="Montserrat Regular"/>
                <a:cs typeface="Montserrat Regular"/>
                <a:sym typeface="Montserrat Regular"/>
              </a:defRPr>
            </a:lvl1pPr>
          </a:lstStyle>
          <a:p>
            <a:pPr marL="685800" indent="-685800">
              <a:lnSpc>
                <a:spcPct val="100000"/>
              </a:lnSpc>
              <a:spcAft>
                <a:spcPts val="2400"/>
              </a:spcAft>
              <a:buFont typeface="Arial" panose="020B0604020202020204" pitchFamily="34" charset="0"/>
              <a:buChar char="•"/>
            </a:pPr>
            <a:r>
              <a:rPr lang="en-US" sz="6000" dirty="0">
                <a:solidFill>
                  <a:schemeClr val="tx2"/>
                </a:solidFill>
              </a:rPr>
              <a:t>IFC PS7 GN30: FPIC should be obtained prior to any of the circumstances requiring FPIC taking place</a:t>
            </a:r>
          </a:p>
          <a:p>
            <a:pPr>
              <a:lnSpc>
                <a:spcPct val="100000"/>
              </a:lnSpc>
              <a:spcAft>
                <a:spcPts val="2400"/>
              </a:spcAft>
            </a:pPr>
            <a:endParaRPr lang="en-US" sz="6000" dirty="0">
              <a:solidFill>
                <a:schemeClr val="tx2"/>
              </a:solidFill>
            </a:endParaRPr>
          </a:p>
          <a:p>
            <a:pPr>
              <a:lnSpc>
                <a:spcPct val="100000"/>
              </a:lnSpc>
              <a:spcAft>
                <a:spcPts val="2400"/>
              </a:spcAft>
            </a:pPr>
            <a:r>
              <a:rPr lang="en-US" sz="6000" i="1" dirty="0">
                <a:solidFill>
                  <a:schemeClr val="accent1"/>
                </a:solidFill>
                <a:latin typeface="Montserrat ExtraBold" pitchFamily="2" charset="0"/>
              </a:rPr>
              <a:t>What if project details, and E&amp;S impacts, cannot be clearly defined at the time of project approval? </a:t>
            </a:r>
            <a:endParaRPr lang="en-US" sz="6000" dirty="0">
              <a:solidFill>
                <a:schemeClr val="accent1"/>
              </a:solidFill>
            </a:endParaRPr>
          </a:p>
          <a:p>
            <a:pPr>
              <a:lnSpc>
                <a:spcPct val="100000"/>
              </a:lnSpc>
              <a:spcAft>
                <a:spcPts val="2400"/>
              </a:spcAft>
            </a:pPr>
            <a:r>
              <a:rPr lang="en-US" sz="6000" dirty="0">
                <a:solidFill>
                  <a:schemeClr val="tx2"/>
                </a:solidFill>
                <a:latin typeface="Montserrat ExtraBold" panose="00000900000000000000" pitchFamily="2" charset="0"/>
              </a:rPr>
              <a:t>IFC GN7 para 29</a:t>
            </a:r>
            <a:r>
              <a:rPr lang="en-US" sz="6000" dirty="0">
                <a:solidFill>
                  <a:schemeClr val="tx2"/>
                </a:solidFill>
              </a:rPr>
              <a:t>: the client should (i) develop forward-looking </a:t>
            </a:r>
            <a:r>
              <a:rPr lang="en-US" sz="6000" dirty="0">
                <a:solidFill>
                  <a:schemeClr val="tx2"/>
                </a:solidFill>
                <a:latin typeface="Montserrat ExtraBold" pitchFamily="2" charset="0"/>
              </a:rPr>
              <a:t>stakeholder engagement strategies </a:t>
            </a:r>
            <a:r>
              <a:rPr lang="en-US" sz="6000" dirty="0">
                <a:solidFill>
                  <a:schemeClr val="tx2"/>
                </a:solidFill>
              </a:rPr>
              <a:t>that ensure that relevant stakeholders are aware of potential development pathways; (ii) ensure </a:t>
            </a:r>
            <a:r>
              <a:rPr lang="en-US" sz="6000" dirty="0">
                <a:solidFill>
                  <a:schemeClr val="tx2"/>
                </a:solidFill>
                <a:latin typeface="Montserrat ExtraBold" pitchFamily="2" charset="0"/>
              </a:rPr>
              <a:t>that stakeholders have adequate awareness, understanding and access to information </a:t>
            </a:r>
            <a:r>
              <a:rPr lang="en-US" sz="6000" dirty="0">
                <a:solidFill>
                  <a:schemeClr val="tx2"/>
                </a:solidFill>
                <a:latin typeface="Montserrat" panose="00000500000000000000" pitchFamily="2" charset="0"/>
              </a:rPr>
              <a:t>concerning their resource rights </a:t>
            </a:r>
            <a:r>
              <a:rPr lang="en-US" sz="6000" dirty="0">
                <a:solidFill>
                  <a:schemeClr val="tx2"/>
                </a:solidFill>
              </a:rPr>
              <a:t>(lands, forests, tenure systems, government established compensation frameworks, etc.); and (iii) </a:t>
            </a:r>
            <a:r>
              <a:rPr lang="en-US" sz="6000" dirty="0">
                <a:solidFill>
                  <a:schemeClr val="tx2"/>
                </a:solidFill>
                <a:latin typeface="Montserrat ExtraBold" pitchFamily="2" charset="0"/>
              </a:rPr>
              <a:t>commit to implementing a process of FPIC</a:t>
            </a:r>
            <a:r>
              <a:rPr lang="en-US" sz="6000" dirty="0">
                <a:solidFill>
                  <a:schemeClr val="tx2"/>
                </a:solidFill>
              </a:rPr>
              <a:t> for any subsequent project development adversely impacting Indigenous Peoples”</a:t>
            </a:r>
          </a:p>
          <a:p>
            <a:pPr>
              <a:lnSpc>
                <a:spcPct val="100000"/>
              </a:lnSpc>
              <a:spcAft>
                <a:spcPts val="2400"/>
              </a:spcAft>
            </a:pPr>
            <a:endParaRPr lang="en-US" sz="6000" dirty="0">
              <a:solidFill>
                <a:schemeClr val="tx2"/>
              </a:solidFill>
            </a:endParaRPr>
          </a:p>
        </p:txBody>
      </p:sp>
      <p:sp>
        <p:nvSpPr>
          <p:cNvPr id="5" name="Slide Number Placeholder 2">
            <a:extLst>
              <a:ext uri="{FF2B5EF4-FFF2-40B4-BE49-F238E27FC236}">
                <a16:creationId xmlns:a16="http://schemas.microsoft.com/office/drawing/2014/main" id="{6AC18AEB-9195-53E6-5BBA-BDF3B1A17FFB}"/>
              </a:ext>
            </a:extLst>
          </p:cNvPr>
          <p:cNvSpPr txBox="1">
            <a:spLocks/>
          </p:cNvSpPr>
          <p:nvPr/>
        </p:nvSpPr>
        <p:spPr>
          <a:xfrm>
            <a:off x="25062611" y="26117229"/>
            <a:ext cx="20543088" cy="1182991"/>
          </a:xfrm>
          <a:prstGeom prst="rect">
            <a:avLst/>
          </a:prstGeom>
        </p:spPr>
        <p:txBody>
          <a:bodyPr/>
          <a:lstStyle>
            <a:defPPr>
              <a:defRPr lang="en-US"/>
            </a:defPPr>
            <a:lvl1pPr marL="0" algn="r" defTabSz="914330" rtl="0" eaLnBrk="1" latinLnBrk="0" hangingPunct="1">
              <a:defRPr sz="1800" kern="1200">
                <a:solidFill>
                  <a:srgbClr val="1B4C8E"/>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en-US" sz="3200" dirty="0">
                <a:latin typeface="Montserrat" pitchFamily="2" charset="0"/>
              </a:rPr>
              <a:t>FPIC Implementation: Challenges and Recommendation From FPIC Guidelines </a:t>
            </a:r>
            <a:r>
              <a:rPr lang="en-US" sz="4400" dirty="0">
                <a:latin typeface="Montserrat" pitchFamily="2" charset="0"/>
              </a:rPr>
              <a:t>|  </a:t>
            </a:r>
            <a:fld id="{D8D877B3-D348-4611-9BDB-C5374591D951}" type="slidenum">
              <a:rPr lang="en-US" sz="4400" b="1" smtClean="0">
                <a:solidFill>
                  <a:schemeClr val="accent1"/>
                </a:solidFill>
                <a:latin typeface="Montserrat" pitchFamily="2" charset="0"/>
              </a:rPr>
              <a:pPr/>
              <a:t>10</a:t>
            </a:fld>
            <a:endParaRPr lang="en-US" sz="4400" b="1" dirty="0">
              <a:solidFill>
                <a:schemeClr val="accent1"/>
              </a:solidFill>
              <a:latin typeface="Montserrat" pitchFamily="2" charset="0"/>
            </a:endParaRPr>
          </a:p>
        </p:txBody>
      </p:sp>
    </p:spTree>
    <p:extLst>
      <p:ext uri="{BB962C8B-B14F-4D97-AF65-F5344CB8AC3E}">
        <p14:creationId xmlns:p14="http://schemas.microsoft.com/office/powerpoint/2010/main" val="144119971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092B077D-4C92-31E3-7819-E0B9E9DA82CF}"/>
              </a:ext>
            </a:extLst>
          </p:cNvPr>
          <p:cNvSpPr/>
          <p:nvPr/>
        </p:nvSpPr>
        <p:spPr>
          <a:xfrm>
            <a:off x="0" y="-12250"/>
            <a:ext cx="48822944" cy="9089572"/>
          </a:xfrm>
          <a:prstGeom prst="rect">
            <a:avLst/>
          </a:prstGeom>
          <a:solidFill>
            <a:srgbClr val="113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657600" hangingPunct="1"/>
            <a:endParaRPr lang="en-US" sz="7200" b="0" kern="1200">
              <a:solidFill>
                <a:srgbClr val="FFFFFF"/>
              </a:solidFill>
              <a:latin typeface="Open Sans"/>
            </a:endParaRPr>
          </a:p>
        </p:txBody>
      </p:sp>
      <p:sp>
        <p:nvSpPr>
          <p:cNvPr id="4" name="TextBox 3">
            <a:extLst>
              <a:ext uri="{FF2B5EF4-FFF2-40B4-BE49-F238E27FC236}">
                <a16:creationId xmlns:a16="http://schemas.microsoft.com/office/drawing/2014/main" id="{39AEA90C-24ED-3916-D177-DF58A652DFEA}"/>
              </a:ext>
            </a:extLst>
          </p:cNvPr>
          <p:cNvSpPr txBox="1"/>
          <p:nvPr/>
        </p:nvSpPr>
        <p:spPr>
          <a:xfrm>
            <a:off x="2569032" y="5798162"/>
            <a:ext cx="43542856" cy="2308324"/>
          </a:xfrm>
          <a:prstGeom prst="rect">
            <a:avLst/>
          </a:prstGeom>
          <a:noFill/>
        </p:spPr>
        <p:txBody>
          <a:bodyPr wrap="square" rtlCol="0">
            <a:spAutoFit/>
          </a:bodyPr>
          <a:lstStyle/>
          <a:p>
            <a:pPr defTabSz="3657600" hangingPunct="1"/>
            <a:r>
              <a:rPr lang="en-US" sz="7200" b="0" kern="1200" dirty="0">
                <a:solidFill>
                  <a:srgbClr val="FFFFFF"/>
                </a:solidFill>
                <a:latin typeface="Montserrat Light" panose="00000400000000000000" pitchFamily="50" charset="0"/>
                <a:ea typeface="+mn-ea"/>
                <a:cs typeface="+mn-cs"/>
              </a:rPr>
              <a:t>Based on the needs and with the consent of IP communities,</a:t>
            </a:r>
          </a:p>
          <a:p>
            <a:pPr defTabSz="3657600" hangingPunct="1"/>
            <a:r>
              <a:rPr lang="en-US" sz="7200" b="0" kern="1200" dirty="0">
                <a:solidFill>
                  <a:srgbClr val="FFFFFF"/>
                </a:solidFill>
                <a:latin typeface="Montserrat Light" panose="00000400000000000000" pitchFamily="50" charset="0"/>
                <a:ea typeface="+mn-ea"/>
                <a:cs typeface="+mn-cs"/>
              </a:rPr>
              <a:t>fewer or more in-community meetings may be held</a:t>
            </a:r>
          </a:p>
        </p:txBody>
      </p:sp>
      <p:sp>
        <p:nvSpPr>
          <p:cNvPr id="17" name="TextBox 16">
            <a:extLst>
              <a:ext uri="{FF2B5EF4-FFF2-40B4-BE49-F238E27FC236}">
                <a16:creationId xmlns:a16="http://schemas.microsoft.com/office/drawing/2014/main" id="{34AF62CF-4C77-B76E-C7EE-BA7ECD439465}"/>
              </a:ext>
            </a:extLst>
          </p:cNvPr>
          <p:cNvSpPr txBox="1"/>
          <p:nvPr/>
        </p:nvSpPr>
        <p:spPr>
          <a:xfrm>
            <a:off x="2262772" y="764938"/>
            <a:ext cx="24122808" cy="1015663"/>
          </a:xfrm>
          <a:prstGeom prst="rect">
            <a:avLst/>
          </a:prstGeom>
          <a:noFill/>
        </p:spPr>
        <p:txBody>
          <a:bodyPr wrap="square" lIns="0" tIns="182880" rIns="0" bIns="182880" rtlCol="0" anchor="t">
            <a:spAutoFit/>
          </a:bodyPr>
          <a:lstStyle/>
          <a:p>
            <a:pPr algn="l" defTabSz="3657600" hangingPunct="1"/>
            <a:r>
              <a:rPr lang="en-US" sz="4200" kern="1200" dirty="0">
                <a:solidFill>
                  <a:srgbClr val="FFFFFF"/>
                </a:solidFill>
                <a:latin typeface="Montserrat"/>
                <a:ea typeface="+mn-ea"/>
                <a:cs typeface="+mn-cs"/>
              </a:rPr>
              <a:t>TECHNICAL GUIDELINES</a:t>
            </a:r>
          </a:p>
        </p:txBody>
      </p:sp>
      <p:grpSp>
        <p:nvGrpSpPr>
          <p:cNvPr id="18" name="Group 17">
            <a:extLst>
              <a:ext uri="{FF2B5EF4-FFF2-40B4-BE49-F238E27FC236}">
                <a16:creationId xmlns:a16="http://schemas.microsoft.com/office/drawing/2014/main" id="{817EA553-6DBB-852A-42D5-704CCE682D01}"/>
              </a:ext>
            </a:extLst>
          </p:cNvPr>
          <p:cNvGrpSpPr/>
          <p:nvPr/>
        </p:nvGrpSpPr>
        <p:grpSpPr>
          <a:xfrm>
            <a:off x="-1147080" y="-78338"/>
            <a:ext cx="3116048" cy="2702220"/>
            <a:chOff x="-286770" y="-19585"/>
            <a:chExt cx="779012" cy="675555"/>
          </a:xfrm>
        </p:grpSpPr>
        <p:pic>
          <p:nvPicPr>
            <p:cNvPr id="19" name="Graphic 18">
              <a:extLst>
                <a:ext uri="{FF2B5EF4-FFF2-40B4-BE49-F238E27FC236}">
                  <a16:creationId xmlns:a16="http://schemas.microsoft.com/office/drawing/2014/main" id="{6BA228F0-C22F-B67D-6B96-E4899F296E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0">
              <a:off x="-286770" y="-19585"/>
              <a:ext cx="675555" cy="675555"/>
            </a:xfrm>
            <a:prstGeom prst="rect">
              <a:avLst/>
            </a:prstGeom>
          </p:spPr>
        </p:pic>
        <p:sp>
          <p:nvSpPr>
            <p:cNvPr id="20" name="Oval 19">
              <a:extLst>
                <a:ext uri="{FF2B5EF4-FFF2-40B4-BE49-F238E27FC236}">
                  <a16:creationId xmlns:a16="http://schemas.microsoft.com/office/drawing/2014/main" id="{25318016-2646-09F1-03EB-66A06BA6EF97}"/>
                </a:ext>
              </a:extLst>
            </p:cNvPr>
            <p:cNvSpPr/>
            <p:nvPr/>
          </p:nvSpPr>
          <p:spPr>
            <a:xfrm rot="9000000">
              <a:off x="89625" y="131446"/>
              <a:ext cx="402617" cy="4026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657600" hangingPunct="1"/>
              <a:endParaRPr lang="en-US" sz="7200" b="0" kern="1200">
                <a:solidFill>
                  <a:srgbClr val="FFFFFF"/>
                </a:solidFill>
                <a:latin typeface="Open Sans"/>
              </a:endParaRPr>
            </a:p>
          </p:txBody>
        </p:sp>
      </p:grpSp>
      <p:sp>
        <p:nvSpPr>
          <p:cNvPr id="21" name="Title 5">
            <a:extLst>
              <a:ext uri="{FF2B5EF4-FFF2-40B4-BE49-F238E27FC236}">
                <a16:creationId xmlns:a16="http://schemas.microsoft.com/office/drawing/2014/main" id="{C21BB928-BCF6-272E-4E23-1D8A3D575445}"/>
              </a:ext>
            </a:extLst>
          </p:cNvPr>
          <p:cNvSpPr txBox="1">
            <a:spLocks/>
          </p:cNvSpPr>
          <p:nvPr/>
        </p:nvSpPr>
        <p:spPr>
          <a:xfrm>
            <a:off x="0" y="3117138"/>
            <a:ext cx="48548488" cy="2499892"/>
          </a:xfrm>
          <a:prstGeom prst="rect">
            <a:avLst/>
          </a:prstGeom>
        </p:spPr>
        <p:txBody>
          <a:bodyPr lIns="365760" tIns="182880" rIns="365760" bIns="182880" anchor="t"/>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pPr algn="ctr" defTabSz="3657272">
              <a:lnSpc>
                <a:spcPct val="100000"/>
              </a:lnSpc>
            </a:pPr>
            <a:r>
              <a:rPr lang="en-US" sz="16000" spc="0" dirty="0">
                <a:solidFill>
                  <a:srgbClr val="F1AB23"/>
                </a:solidFill>
                <a:latin typeface="Montserrat-Bold"/>
              </a:rPr>
              <a:t>PPF FPIC: </a:t>
            </a:r>
            <a:r>
              <a:rPr lang="en-US" sz="16000" b="0" spc="0" dirty="0">
                <a:solidFill>
                  <a:srgbClr val="FFFFFF"/>
                </a:solidFill>
                <a:latin typeface="Montserrat-Bold"/>
              </a:rPr>
              <a:t>Negotiation Phase Step-by Step</a:t>
            </a:r>
          </a:p>
        </p:txBody>
      </p:sp>
      <p:sp>
        <p:nvSpPr>
          <p:cNvPr id="26" name="Graphic 2">
            <a:extLst>
              <a:ext uri="{FF2B5EF4-FFF2-40B4-BE49-F238E27FC236}">
                <a16:creationId xmlns:a16="http://schemas.microsoft.com/office/drawing/2014/main" id="{0E0F5C7B-C5ED-8AE4-4716-8B81B754100D}"/>
              </a:ext>
            </a:extLst>
          </p:cNvPr>
          <p:cNvSpPr txBox="1"/>
          <p:nvPr/>
        </p:nvSpPr>
        <p:spPr>
          <a:xfrm>
            <a:off x="1818337" y="10693738"/>
            <a:ext cx="5993949" cy="1077218"/>
          </a:xfrm>
          <a:prstGeom prst="rect">
            <a:avLst/>
          </a:prstGeom>
          <a:noFill/>
        </p:spPr>
        <p:txBody>
          <a:bodyPr wrap="none"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828800"/>
            <a:r>
              <a:rPr lang="en-US" sz="6400" dirty="0">
                <a:solidFill>
                  <a:srgbClr val="1B4C8E"/>
                </a:solidFill>
                <a:latin typeface="Open Sans"/>
              </a:rPr>
              <a:t>Scoping Visits:</a:t>
            </a:r>
          </a:p>
        </p:txBody>
      </p:sp>
      <p:sp>
        <p:nvSpPr>
          <p:cNvPr id="27" name="TextBox 3">
            <a:extLst>
              <a:ext uri="{FF2B5EF4-FFF2-40B4-BE49-F238E27FC236}">
                <a16:creationId xmlns:a16="http://schemas.microsoft.com/office/drawing/2014/main" id="{4E786ABF-506D-3188-6842-E37073CB37AD}"/>
              </a:ext>
            </a:extLst>
          </p:cNvPr>
          <p:cNvSpPr txBox="1"/>
          <p:nvPr/>
        </p:nvSpPr>
        <p:spPr>
          <a:xfrm>
            <a:off x="852290" y="11795886"/>
            <a:ext cx="8274428" cy="267765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828800"/>
            <a:r>
              <a:rPr lang="en-US" sz="5600" dirty="0">
                <a:solidFill>
                  <a:srgbClr val="00B0F0"/>
                </a:solidFill>
                <a:latin typeface="Open Sans"/>
              </a:rPr>
              <a:t>Mobilize</a:t>
            </a:r>
            <a:r>
              <a:rPr lang="en-US" sz="5600" b="0" dirty="0">
                <a:solidFill>
                  <a:srgbClr val="1F1F1F"/>
                </a:solidFill>
                <a:latin typeface="Open Sans"/>
              </a:rPr>
              <a:t> the Project Team, </a:t>
            </a:r>
            <a:r>
              <a:rPr lang="en-US" sz="5600" dirty="0">
                <a:solidFill>
                  <a:srgbClr val="00B0F0"/>
                </a:solidFill>
                <a:latin typeface="Open Sans"/>
              </a:rPr>
              <a:t>organize</a:t>
            </a:r>
            <a:r>
              <a:rPr lang="en-US" sz="5600" b="0" dirty="0">
                <a:solidFill>
                  <a:srgbClr val="1F1F1F"/>
                </a:solidFill>
                <a:latin typeface="Open Sans"/>
              </a:rPr>
              <a:t> communities</a:t>
            </a:r>
          </a:p>
        </p:txBody>
      </p:sp>
      <p:grpSp>
        <p:nvGrpSpPr>
          <p:cNvPr id="48" name="Group 47">
            <a:extLst>
              <a:ext uri="{FF2B5EF4-FFF2-40B4-BE49-F238E27FC236}">
                <a16:creationId xmlns:a16="http://schemas.microsoft.com/office/drawing/2014/main" id="{AE9A1CBB-3800-725C-C814-9342D4753893}"/>
              </a:ext>
            </a:extLst>
          </p:cNvPr>
          <p:cNvGrpSpPr/>
          <p:nvPr/>
        </p:nvGrpSpPr>
        <p:grpSpPr>
          <a:xfrm>
            <a:off x="1200634" y="17390212"/>
            <a:ext cx="46495572" cy="1207080"/>
            <a:chOff x="1197741" y="4542663"/>
            <a:chExt cx="16047717" cy="914400"/>
          </a:xfrm>
          <a:solidFill>
            <a:srgbClr val="113052"/>
          </a:solidFill>
        </p:grpSpPr>
        <p:sp>
          <p:nvSpPr>
            <p:cNvPr id="85" name="Rectangle 84">
              <a:extLst>
                <a:ext uri="{FF2B5EF4-FFF2-40B4-BE49-F238E27FC236}">
                  <a16:creationId xmlns:a16="http://schemas.microsoft.com/office/drawing/2014/main" id="{E3F3E6C7-B952-5A3A-6689-E086BD7A3738}"/>
                </a:ext>
              </a:extLst>
            </p:cNvPr>
            <p:cNvSpPr/>
            <p:nvPr/>
          </p:nvSpPr>
          <p:spPr>
            <a:xfrm>
              <a:off x="1197741" y="4762171"/>
              <a:ext cx="123444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86" name="Rectangle 85">
              <a:extLst>
                <a:ext uri="{FF2B5EF4-FFF2-40B4-BE49-F238E27FC236}">
                  <a16:creationId xmlns:a16="http://schemas.microsoft.com/office/drawing/2014/main" id="{34B8BDCB-CC91-34DA-9541-C1EF41FFAFD6}"/>
                </a:ext>
              </a:extLst>
            </p:cNvPr>
            <p:cNvSpPr/>
            <p:nvPr/>
          </p:nvSpPr>
          <p:spPr>
            <a:xfrm>
              <a:off x="2432181" y="4771947"/>
              <a:ext cx="123444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87" name="Rectangle 86">
              <a:extLst>
                <a:ext uri="{FF2B5EF4-FFF2-40B4-BE49-F238E27FC236}">
                  <a16:creationId xmlns:a16="http://schemas.microsoft.com/office/drawing/2014/main" id="{C3771CD9-A416-C7D6-11A7-5DFB2BD780CA}"/>
                </a:ext>
              </a:extLst>
            </p:cNvPr>
            <p:cNvSpPr/>
            <p:nvPr/>
          </p:nvSpPr>
          <p:spPr>
            <a:xfrm>
              <a:off x="3666621" y="4771947"/>
              <a:ext cx="123444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5757"/>
                </a:solidFill>
                <a:latin typeface="Open Sans"/>
              </a:endParaRPr>
            </a:p>
          </p:txBody>
        </p:sp>
        <p:sp>
          <p:nvSpPr>
            <p:cNvPr id="88" name="Rectangle 87">
              <a:extLst>
                <a:ext uri="{FF2B5EF4-FFF2-40B4-BE49-F238E27FC236}">
                  <a16:creationId xmlns:a16="http://schemas.microsoft.com/office/drawing/2014/main" id="{79F0B1CF-9B01-98A4-8B80-7CA356CA3C6D}"/>
                </a:ext>
              </a:extLst>
            </p:cNvPr>
            <p:cNvSpPr/>
            <p:nvPr/>
          </p:nvSpPr>
          <p:spPr>
            <a:xfrm>
              <a:off x="4901061" y="4771947"/>
              <a:ext cx="123444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5757"/>
                </a:solidFill>
                <a:latin typeface="Open Sans"/>
              </a:endParaRPr>
            </a:p>
          </p:txBody>
        </p:sp>
        <p:sp>
          <p:nvSpPr>
            <p:cNvPr id="89" name="Rectangle 88">
              <a:extLst>
                <a:ext uri="{FF2B5EF4-FFF2-40B4-BE49-F238E27FC236}">
                  <a16:creationId xmlns:a16="http://schemas.microsoft.com/office/drawing/2014/main" id="{94BE8C6D-FC45-F819-CE65-73F6F58C21C7}"/>
                </a:ext>
              </a:extLst>
            </p:cNvPr>
            <p:cNvSpPr/>
            <p:nvPr/>
          </p:nvSpPr>
          <p:spPr>
            <a:xfrm>
              <a:off x="6135501" y="4771947"/>
              <a:ext cx="123444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90" name="Rectangle 89">
              <a:extLst>
                <a:ext uri="{FF2B5EF4-FFF2-40B4-BE49-F238E27FC236}">
                  <a16:creationId xmlns:a16="http://schemas.microsoft.com/office/drawing/2014/main" id="{E104A159-E439-8A43-E9C8-5DFD0EECE4FF}"/>
                </a:ext>
              </a:extLst>
            </p:cNvPr>
            <p:cNvSpPr/>
            <p:nvPr/>
          </p:nvSpPr>
          <p:spPr>
            <a:xfrm>
              <a:off x="7369941" y="4771947"/>
              <a:ext cx="123444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91" name="Rectangle 90">
              <a:extLst>
                <a:ext uri="{FF2B5EF4-FFF2-40B4-BE49-F238E27FC236}">
                  <a16:creationId xmlns:a16="http://schemas.microsoft.com/office/drawing/2014/main" id="{415AFDD7-870B-6954-C950-6D2AD38A2A0E}"/>
                </a:ext>
              </a:extLst>
            </p:cNvPr>
            <p:cNvSpPr/>
            <p:nvPr/>
          </p:nvSpPr>
          <p:spPr>
            <a:xfrm>
              <a:off x="8604381" y="4771947"/>
              <a:ext cx="123444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92" name="Rectangle 91">
              <a:extLst>
                <a:ext uri="{FF2B5EF4-FFF2-40B4-BE49-F238E27FC236}">
                  <a16:creationId xmlns:a16="http://schemas.microsoft.com/office/drawing/2014/main" id="{498EC705-4408-B15D-F39B-D5AEB59A55F2}"/>
                </a:ext>
              </a:extLst>
            </p:cNvPr>
            <p:cNvSpPr/>
            <p:nvPr/>
          </p:nvSpPr>
          <p:spPr>
            <a:xfrm>
              <a:off x="9838821" y="4771947"/>
              <a:ext cx="123444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93" name="Rectangle 92">
              <a:extLst>
                <a:ext uri="{FF2B5EF4-FFF2-40B4-BE49-F238E27FC236}">
                  <a16:creationId xmlns:a16="http://schemas.microsoft.com/office/drawing/2014/main" id="{7C1ECDD5-7CAB-F708-636C-2FC8A8D0214D}"/>
                </a:ext>
              </a:extLst>
            </p:cNvPr>
            <p:cNvSpPr/>
            <p:nvPr/>
          </p:nvSpPr>
          <p:spPr>
            <a:xfrm>
              <a:off x="11073261" y="4771947"/>
              <a:ext cx="123444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94" name="Rectangle 93">
              <a:extLst>
                <a:ext uri="{FF2B5EF4-FFF2-40B4-BE49-F238E27FC236}">
                  <a16:creationId xmlns:a16="http://schemas.microsoft.com/office/drawing/2014/main" id="{2807CEE3-C51F-EED9-4793-ABFC075432A5}"/>
                </a:ext>
              </a:extLst>
            </p:cNvPr>
            <p:cNvSpPr/>
            <p:nvPr/>
          </p:nvSpPr>
          <p:spPr>
            <a:xfrm>
              <a:off x="12307701" y="4771947"/>
              <a:ext cx="123444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95" name="Rectangle 94">
              <a:extLst>
                <a:ext uri="{FF2B5EF4-FFF2-40B4-BE49-F238E27FC236}">
                  <a16:creationId xmlns:a16="http://schemas.microsoft.com/office/drawing/2014/main" id="{D27E6819-7921-6D5C-811B-7798AA729B45}"/>
                </a:ext>
              </a:extLst>
            </p:cNvPr>
            <p:cNvSpPr/>
            <p:nvPr/>
          </p:nvSpPr>
          <p:spPr>
            <a:xfrm>
              <a:off x="13542141" y="4771947"/>
              <a:ext cx="123444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96" name="Rectangle 95">
              <a:extLst>
                <a:ext uri="{FF2B5EF4-FFF2-40B4-BE49-F238E27FC236}">
                  <a16:creationId xmlns:a16="http://schemas.microsoft.com/office/drawing/2014/main" id="{CCD22AE8-7F9D-796A-DEA0-E239803588B8}"/>
                </a:ext>
              </a:extLst>
            </p:cNvPr>
            <p:cNvSpPr/>
            <p:nvPr/>
          </p:nvSpPr>
          <p:spPr>
            <a:xfrm>
              <a:off x="14776581" y="4771947"/>
              <a:ext cx="1234440" cy="45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97" name="Arrow: Right 96">
              <a:extLst>
                <a:ext uri="{FF2B5EF4-FFF2-40B4-BE49-F238E27FC236}">
                  <a16:creationId xmlns:a16="http://schemas.microsoft.com/office/drawing/2014/main" id="{D7CBB571-F7D7-BDAE-DF76-B4BBA6B05EAD}"/>
                </a:ext>
              </a:extLst>
            </p:cNvPr>
            <p:cNvSpPr/>
            <p:nvPr/>
          </p:nvSpPr>
          <p:spPr>
            <a:xfrm>
              <a:off x="16011020" y="4542663"/>
              <a:ext cx="1234438" cy="914400"/>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grpSp>
      <p:cxnSp>
        <p:nvCxnSpPr>
          <p:cNvPr id="29" name="Straight Connector 28">
            <a:extLst>
              <a:ext uri="{FF2B5EF4-FFF2-40B4-BE49-F238E27FC236}">
                <a16:creationId xmlns:a16="http://schemas.microsoft.com/office/drawing/2014/main" id="{ECE765E9-039A-6C38-460B-9C756780AAEB}"/>
              </a:ext>
            </a:extLst>
          </p:cNvPr>
          <p:cNvCxnSpPr>
            <a:cxnSpLocks/>
          </p:cNvCxnSpPr>
          <p:nvPr/>
        </p:nvCxnSpPr>
        <p:spPr>
          <a:xfrm>
            <a:off x="4777212" y="15231024"/>
            <a:ext cx="0" cy="3179184"/>
          </a:xfrm>
          <a:prstGeom prst="line">
            <a:avLst/>
          </a:prstGeom>
          <a:ln>
            <a:solidFill>
              <a:srgbClr val="F1AB23"/>
            </a:solidFill>
            <a:headEnd type="oval" w="lg" len="lg"/>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CDC0B286-6773-F41B-CE6D-80B7EB4813BA}"/>
              </a:ext>
            </a:extLst>
          </p:cNvPr>
          <p:cNvSpPr/>
          <p:nvPr/>
        </p:nvSpPr>
        <p:spPr>
          <a:xfrm>
            <a:off x="3849950" y="16964586"/>
            <a:ext cx="1854524" cy="1854524"/>
          </a:xfrm>
          <a:prstGeom prst="ellipse">
            <a:avLst/>
          </a:prstGeom>
          <a:solidFill>
            <a:srgbClr val="11305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84" name="Oval 83">
            <a:extLst>
              <a:ext uri="{FF2B5EF4-FFF2-40B4-BE49-F238E27FC236}">
                <a16:creationId xmlns:a16="http://schemas.microsoft.com/office/drawing/2014/main" id="{47BDA7DB-7991-636A-3895-F3F8EC91722F}"/>
              </a:ext>
            </a:extLst>
          </p:cNvPr>
          <p:cNvSpPr>
            <a:spLocks noChangeAspect="1"/>
          </p:cNvSpPr>
          <p:nvPr/>
        </p:nvSpPr>
        <p:spPr>
          <a:xfrm>
            <a:off x="4247346" y="17358494"/>
            <a:ext cx="1059732" cy="1059732"/>
          </a:xfrm>
          <a:prstGeom prst="ellipse">
            <a:avLst/>
          </a:prstGeom>
          <a:solidFill>
            <a:srgbClr val="11305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cxnSp>
        <p:nvCxnSpPr>
          <p:cNvPr id="101" name="Straight Connector 100">
            <a:extLst>
              <a:ext uri="{FF2B5EF4-FFF2-40B4-BE49-F238E27FC236}">
                <a16:creationId xmlns:a16="http://schemas.microsoft.com/office/drawing/2014/main" id="{D884A6CC-004D-E940-1154-7E7A2FFAC21B}"/>
              </a:ext>
            </a:extLst>
          </p:cNvPr>
          <p:cNvCxnSpPr>
            <a:cxnSpLocks/>
          </p:cNvCxnSpPr>
          <p:nvPr/>
        </p:nvCxnSpPr>
        <p:spPr>
          <a:xfrm>
            <a:off x="9126720" y="17408540"/>
            <a:ext cx="0" cy="3179184"/>
          </a:xfrm>
          <a:prstGeom prst="line">
            <a:avLst/>
          </a:prstGeom>
          <a:ln>
            <a:solidFill>
              <a:srgbClr val="F1AB23"/>
            </a:solidFill>
            <a:tailEnd type="oval" w="lg" len="lg"/>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A3BA283E-2D69-0AA0-8607-EC647B677ED9}"/>
              </a:ext>
            </a:extLst>
          </p:cNvPr>
          <p:cNvSpPr/>
          <p:nvPr/>
        </p:nvSpPr>
        <p:spPr>
          <a:xfrm>
            <a:off x="8147370" y="16964586"/>
            <a:ext cx="1854524" cy="1854524"/>
          </a:xfrm>
          <a:prstGeom prst="ellipse">
            <a:avLst/>
          </a:prstGeom>
          <a:solidFill>
            <a:srgbClr val="11305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82" name="Oval 81">
            <a:extLst>
              <a:ext uri="{FF2B5EF4-FFF2-40B4-BE49-F238E27FC236}">
                <a16:creationId xmlns:a16="http://schemas.microsoft.com/office/drawing/2014/main" id="{04C5DC05-7B26-8D90-9EF3-C0336B3E07E6}"/>
              </a:ext>
            </a:extLst>
          </p:cNvPr>
          <p:cNvSpPr>
            <a:spLocks noChangeAspect="1"/>
          </p:cNvSpPr>
          <p:nvPr/>
        </p:nvSpPr>
        <p:spPr>
          <a:xfrm>
            <a:off x="8544766" y="17358494"/>
            <a:ext cx="1059732" cy="1059732"/>
          </a:xfrm>
          <a:prstGeom prst="ellipse">
            <a:avLst/>
          </a:prstGeom>
          <a:solidFill>
            <a:srgbClr val="11305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cxnSp>
        <p:nvCxnSpPr>
          <p:cNvPr id="107" name="Straight Connector 106">
            <a:extLst>
              <a:ext uri="{FF2B5EF4-FFF2-40B4-BE49-F238E27FC236}">
                <a16:creationId xmlns:a16="http://schemas.microsoft.com/office/drawing/2014/main" id="{33E998AD-D352-F2C0-7A91-C1E0C0B21DBE}"/>
              </a:ext>
            </a:extLst>
          </p:cNvPr>
          <p:cNvCxnSpPr>
            <a:cxnSpLocks/>
          </p:cNvCxnSpPr>
          <p:nvPr/>
        </p:nvCxnSpPr>
        <p:spPr>
          <a:xfrm>
            <a:off x="13372056" y="15231024"/>
            <a:ext cx="0" cy="3179184"/>
          </a:xfrm>
          <a:prstGeom prst="line">
            <a:avLst/>
          </a:prstGeom>
          <a:ln>
            <a:solidFill>
              <a:srgbClr val="F1AB23"/>
            </a:solidFill>
            <a:headEnd type="oval" w="lg" len="lg"/>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1EA4B11B-E2E4-B7C4-1BF4-8CED2071D1C6}"/>
              </a:ext>
            </a:extLst>
          </p:cNvPr>
          <p:cNvSpPr/>
          <p:nvPr/>
        </p:nvSpPr>
        <p:spPr>
          <a:xfrm>
            <a:off x="12444790" y="16964586"/>
            <a:ext cx="1854524" cy="1854524"/>
          </a:xfrm>
          <a:prstGeom prst="ellipse">
            <a:avLst/>
          </a:prstGeom>
          <a:solidFill>
            <a:srgbClr val="11305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80" name="Oval 79">
            <a:extLst>
              <a:ext uri="{FF2B5EF4-FFF2-40B4-BE49-F238E27FC236}">
                <a16:creationId xmlns:a16="http://schemas.microsoft.com/office/drawing/2014/main" id="{8F914131-8C43-3D84-5AF3-610C53D5513F}"/>
              </a:ext>
            </a:extLst>
          </p:cNvPr>
          <p:cNvSpPr>
            <a:spLocks noChangeAspect="1"/>
          </p:cNvSpPr>
          <p:nvPr/>
        </p:nvSpPr>
        <p:spPr>
          <a:xfrm>
            <a:off x="12842190" y="17358494"/>
            <a:ext cx="1059732" cy="1059732"/>
          </a:xfrm>
          <a:prstGeom prst="ellipse">
            <a:avLst/>
          </a:prstGeom>
          <a:solidFill>
            <a:srgbClr val="11305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cxnSp>
        <p:nvCxnSpPr>
          <p:cNvPr id="103" name="Straight Connector 102">
            <a:extLst>
              <a:ext uri="{FF2B5EF4-FFF2-40B4-BE49-F238E27FC236}">
                <a16:creationId xmlns:a16="http://schemas.microsoft.com/office/drawing/2014/main" id="{666BD685-00FB-16CF-1836-88745FC68DE6}"/>
              </a:ext>
            </a:extLst>
          </p:cNvPr>
          <p:cNvCxnSpPr>
            <a:cxnSpLocks/>
          </p:cNvCxnSpPr>
          <p:nvPr/>
        </p:nvCxnSpPr>
        <p:spPr>
          <a:xfrm>
            <a:off x="17669468" y="17408540"/>
            <a:ext cx="0" cy="3179184"/>
          </a:xfrm>
          <a:prstGeom prst="line">
            <a:avLst/>
          </a:prstGeom>
          <a:ln>
            <a:solidFill>
              <a:srgbClr val="F1AB23"/>
            </a:solidFill>
            <a:tailEnd type="oval" w="lg" len="lg"/>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975271C7-95DB-7DF2-67D3-2A69F2DA2A43}"/>
              </a:ext>
            </a:extLst>
          </p:cNvPr>
          <p:cNvSpPr/>
          <p:nvPr/>
        </p:nvSpPr>
        <p:spPr>
          <a:xfrm>
            <a:off x="16742210" y="16964586"/>
            <a:ext cx="1854524" cy="1854524"/>
          </a:xfrm>
          <a:prstGeom prst="ellipse">
            <a:avLst/>
          </a:prstGeom>
          <a:solidFill>
            <a:srgbClr val="11305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78" name="Oval 77">
            <a:extLst>
              <a:ext uri="{FF2B5EF4-FFF2-40B4-BE49-F238E27FC236}">
                <a16:creationId xmlns:a16="http://schemas.microsoft.com/office/drawing/2014/main" id="{3D25C256-116F-FEAA-14CC-04E3FE7E0747}"/>
              </a:ext>
            </a:extLst>
          </p:cNvPr>
          <p:cNvSpPr>
            <a:spLocks noChangeAspect="1"/>
          </p:cNvSpPr>
          <p:nvPr/>
        </p:nvSpPr>
        <p:spPr>
          <a:xfrm>
            <a:off x="17139610" y="17358494"/>
            <a:ext cx="1059732" cy="1059732"/>
          </a:xfrm>
          <a:prstGeom prst="ellipse">
            <a:avLst/>
          </a:prstGeom>
          <a:solidFill>
            <a:srgbClr val="11305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cxnSp>
        <p:nvCxnSpPr>
          <p:cNvPr id="30" name="Straight Connector 29">
            <a:extLst>
              <a:ext uri="{FF2B5EF4-FFF2-40B4-BE49-F238E27FC236}">
                <a16:creationId xmlns:a16="http://schemas.microsoft.com/office/drawing/2014/main" id="{B52F5175-DF81-955F-5E67-12BF30EB04D9}"/>
              </a:ext>
            </a:extLst>
          </p:cNvPr>
          <p:cNvCxnSpPr>
            <a:cxnSpLocks/>
          </p:cNvCxnSpPr>
          <p:nvPr/>
        </p:nvCxnSpPr>
        <p:spPr>
          <a:xfrm>
            <a:off x="21966896" y="14102550"/>
            <a:ext cx="0" cy="4307660"/>
          </a:xfrm>
          <a:prstGeom prst="line">
            <a:avLst/>
          </a:prstGeom>
          <a:ln>
            <a:solidFill>
              <a:srgbClr val="F1AB23"/>
            </a:solidFill>
            <a:headEnd type="oval" w="lg" len="lg"/>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A8ECF168-C01A-A484-06C2-144541E5F0FB}"/>
              </a:ext>
            </a:extLst>
          </p:cNvPr>
          <p:cNvSpPr/>
          <p:nvPr/>
        </p:nvSpPr>
        <p:spPr>
          <a:xfrm>
            <a:off x="21039630" y="16964586"/>
            <a:ext cx="1854524" cy="1854524"/>
          </a:xfrm>
          <a:prstGeom prst="ellipse">
            <a:avLst/>
          </a:prstGeom>
          <a:solidFill>
            <a:srgbClr val="11305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76" name="Oval 75">
            <a:extLst>
              <a:ext uri="{FF2B5EF4-FFF2-40B4-BE49-F238E27FC236}">
                <a16:creationId xmlns:a16="http://schemas.microsoft.com/office/drawing/2014/main" id="{969852D6-1B6E-1766-ADAA-3588555A679E}"/>
              </a:ext>
            </a:extLst>
          </p:cNvPr>
          <p:cNvSpPr>
            <a:spLocks noChangeAspect="1"/>
          </p:cNvSpPr>
          <p:nvPr/>
        </p:nvSpPr>
        <p:spPr>
          <a:xfrm>
            <a:off x="21437030" y="17358494"/>
            <a:ext cx="1059732" cy="1059732"/>
          </a:xfrm>
          <a:prstGeom prst="ellipse">
            <a:avLst/>
          </a:prstGeom>
          <a:solidFill>
            <a:srgbClr val="11305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cxnSp>
        <p:nvCxnSpPr>
          <p:cNvPr id="104" name="Straight Connector 103">
            <a:extLst>
              <a:ext uri="{FF2B5EF4-FFF2-40B4-BE49-F238E27FC236}">
                <a16:creationId xmlns:a16="http://schemas.microsoft.com/office/drawing/2014/main" id="{2EFC568B-CBC7-DFB5-28E4-6628B8ABF738}"/>
              </a:ext>
            </a:extLst>
          </p:cNvPr>
          <p:cNvCxnSpPr>
            <a:cxnSpLocks/>
          </p:cNvCxnSpPr>
          <p:nvPr/>
        </p:nvCxnSpPr>
        <p:spPr>
          <a:xfrm>
            <a:off x="26264308" y="17408540"/>
            <a:ext cx="0" cy="3179184"/>
          </a:xfrm>
          <a:prstGeom prst="line">
            <a:avLst/>
          </a:prstGeom>
          <a:ln>
            <a:solidFill>
              <a:srgbClr val="F1AB23"/>
            </a:solidFill>
            <a:tailEnd type="oval" w="lg" len="lg"/>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739A442E-5975-4621-4F06-0C1B57BE638E}"/>
              </a:ext>
            </a:extLst>
          </p:cNvPr>
          <p:cNvSpPr/>
          <p:nvPr/>
        </p:nvSpPr>
        <p:spPr>
          <a:xfrm>
            <a:off x="25337050" y="16964586"/>
            <a:ext cx="1854524" cy="1854524"/>
          </a:xfrm>
          <a:prstGeom prst="ellipse">
            <a:avLst/>
          </a:prstGeom>
          <a:solidFill>
            <a:srgbClr val="11305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74" name="Oval 73">
            <a:extLst>
              <a:ext uri="{FF2B5EF4-FFF2-40B4-BE49-F238E27FC236}">
                <a16:creationId xmlns:a16="http://schemas.microsoft.com/office/drawing/2014/main" id="{2E0E17BC-8486-A13D-1A74-659734901C89}"/>
              </a:ext>
            </a:extLst>
          </p:cNvPr>
          <p:cNvSpPr>
            <a:spLocks noChangeAspect="1"/>
          </p:cNvSpPr>
          <p:nvPr/>
        </p:nvSpPr>
        <p:spPr>
          <a:xfrm>
            <a:off x="25734450" y="17358494"/>
            <a:ext cx="1059732" cy="1059732"/>
          </a:xfrm>
          <a:prstGeom prst="ellipse">
            <a:avLst/>
          </a:prstGeom>
          <a:solidFill>
            <a:srgbClr val="11305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cxnSp>
        <p:nvCxnSpPr>
          <p:cNvPr id="108" name="Straight Connector 107">
            <a:extLst>
              <a:ext uri="{FF2B5EF4-FFF2-40B4-BE49-F238E27FC236}">
                <a16:creationId xmlns:a16="http://schemas.microsoft.com/office/drawing/2014/main" id="{3D706FAF-F764-16C5-66C7-0D0FBC0577DD}"/>
              </a:ext>
            </a:extLst>
          </p:cNvPr>
          <p:cNvCxnSpPr>
            <a:cxnSpLocks/>
          </p:cNvCxnSpPr>
          <p:nvPr/>
        </p:nvCxnSpPr>
        <p:spPr>
          <a:xfrm>
            <a:off x="30561736" y="13019350"/>
            <a:ext cx="0" cy="5390860"/>
          </a:xfrm>
          <a:prstGeom prst="line">
            <a:avLst/>
          </a:prstGeom>
          <a:ln>
            <a:solidFill>
              <a:srgbClr val="F1AB23"/>
            </a:solidFill>
            <a:headEnd type="oval" w="lg" len="lg"/>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48719AF6-7F81-C6F9-3726-90C885A8E00F}"/>
              </a:ext>
            </a:extLst>
          </p:cNvPr>
          <p:cNvSpPr/>
          <p:nvPr/>
        </p:nvSpPr>
        <p:spPr>
          <a:xfrm>
            <a:off x="29634470" y="16964586"/>
            <a:ext cx="1854524" cy="1854524"/>
          </a:xfrm>
          <a:prstGeom prst="ellipse">
            <a:avLst/>
          </a:prstGeom>
          <a:solidFill>
            <a:srgbClr val="11305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72" name="Oval 71">
            <a:extLst>
              <a:ext uri="{FF2B5EF4-FFF2-40B4-BE49-F238E27FC236}">
                <a16:creationId xmlns:a16="http://schemas.microsoft.com/office/drawing/2014/main" id="{4DA3D677-5129-23A9-B04D-479307356DAF}"/>
              </a:ext>
            </a:extLst>
          </p:cNvPr>
          <p:cNvSpPr>
            <a:spLocks noChangeAspect="1"/>
          </p:cNvSpPr>
          <p:nvPr/>
        </p:nvSpPr>
        <p:spPr>
          <a:xfrm>
            <a:off x="30031866" y="17358494"/>
            <a:ext cx="1059732" cy="1059732"/>
          </a:xfrm>
          <a:prstGeom prst="ellipse">
            <a:avLst/>
          </a:prstGeom>
          <a:solidFill>
            <a:srgbClr val="11305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cxnSp>
        <p:nvCxnSpPr>
          <p:cNvPr id="105" name="Straight Connector 104">
            <a:extLst>
              <a:ext uri="{FF2B5EF4-FFF2-40B4-BE49-F238E27FC236}">
                <a16:creationId xmlns:a16="http://schemas.microsoft.com/office/drawing/2014/main" id="{7485FD5C-2B30-6333-2D47-E5FBA45965AD}"/>
              </a:ext>
            </a:extLst>
          </p:cNvPr>
          <p:cNvCxnSpPr>
            <a:cxnSpLocks/>
          </p:cNvCxnSpPr>
          <p:nvPr/>
        </p:nvCxnSpPr>
        <p:spPr>
          <a:xfrm>
            <a:off x="34815604" y="17408540"/>
            <a:ext cx="0" cy="3179184"/>
          </a:xfrm>
          <a:prstGeom prst="line">
            <a:avLst/>
          </a:prstGeom>
          <a:ln>
            <a:solidFill>
              <a:srgbClr val="F1AB23"/>
            </a:solidFill>
            <a:tailEnd type="oval" w="lg" len="lg"/>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0520AFAA-8C86-5C70-954E-67D0E21A1352}"/>
              </a:ext>
            </a:extLst>
          </p:cNvPr>
          <p:cNvSpPr/>
          <p:nvPr/>
        </p:nvSpPr>
        <p:spPr>
          <a:xfrm>
            <a:off x="33931890" y="16964586"/>
            <a:ext cx="1854524" cy="1854524"/>
          </a:xfrm>
          <a:prstGeom prst="ellipse">
            <a:avLst/>
          </a:prstGeom>
          <a:solidFill>
            <a:srgbClr val="11305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70" name="Oval 69">
            <a:extLst>
              <a:ext uri="{FF2B5EF4-FFF2-40B4-BE49-F238E27FC236}">
                <a16:creationId xmlns:a16="http://schemas.microsoft.com/office/drawing/2014/main" id="{0DFFEA9B-225B-B555-1AAB-BDA41D16CBBB}"/>
              </a:ext>
            </a:extLst>
          </p:cNvPr>
          <p:cNvSpPr>
            <a:spLocks noChangeAspect="1"/>
          </p:cNvSpPr>
          <p:nvPr/>
        </p:nvSpPr>
        <p:spPr>
          <a:xfrm>
            <a:off x="34329286" y="17358494"/>
            <a:ext cx="1059732" cy="1059732"/>
          </a:xfrm>
          <a:prstGeom prst="ellipse">
            <a:avLst/>
          </a:prstGeom>
          <a:solidFill>
            <a:srgbClr val="11305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cxnSp>
        <p:nvCxnSpPr>
          <p:cNvPr id="31" name="Straight Connector 30">
            <a:extLst>
              <a:ext uri="{FF2B5EF4-FFF2-40B4-BE49-F238E27FC236}">
                <a16:creationId xmlns:a16="http://schemas.microsoft.com/office/drawing/2014/main" id="{AB6EF1B2-D368-56BE-4F95-49AC3D1BAD38}"/>
              </a:ext>
            </a:extLst>
          </p:cNvPr>
          <p:cNvCxnSpPr>
            <a:cxnSpLocks/>
          </p:cNvCxnSpPr>
          <p:nvPr/>
        </p:nvCxnSpPr>
        <p:spPr>
          <a:xfrm>
            <a:off x="39156584" y="14102550"/>
            <a:ext cx="0" cy="4307660"/>
          </a:xfrm>
          <a:prstGeom prst="line">
            <a:avLst/>
          </a:prstGeom>
          <a:ln>
            <a:solidFill>
              <a:srgbClr val="F1AB23"/>
            </a:solidFill>
            <a:headEnd type="oval" w="lg" len="lg"/>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86542A16-635C-97BB-DAB6-9BDF1D7B9237}"/>
              </a:ext>
            </a:extLst>
          </p:cNvPr>
          <p:cNvSpPr/>
          <p:nvPr/>
        </p:nvSpPr>
        <p:spPr>
          <a:xfrm>
            <a:off x="38229310" y="16964586"/>
            <a:ext cx="1854524" cy="1854524"/>
          </a:xfrm>
          <a:prstGeom prst="ellipse">
            <a:avLst/>
          </a:prstGeom>
          <a:solidFill>
            <a:srgbClr val="11305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68" name="Oval 67">
            <a:extLst>
              <a:ext uri="{FF2B5EF4-FFF2-40B4-BE49-F238E27FC236}">
                <a16:creationId xmlns:a16="http://schemas.microsoft.com/office/drawing/2014/main" id="{88C2A908-42CF-D317-9A5F-FD49B8E47F84}"/>
              </a:ext>
            </a:extLst>
          </p:cNvPr>
          <p:cNvSpPr>
            <a:spLocks noChangeAspect="1"/>
          </p:cNvSpPr>
          <p:nvPr/>
        </p:nvSpPr>
        <p:spPr>
          <a:xfrm>
            <a:off x="38626706" y="17358494"/>
            <a:ext cx="1059732" cy="1059732"/>
          </a:xfrm>
          <a:prstGeom prst="ellipse">
            <a:avLst/>
          </a:prstGeom>
          <a:solidFill>
            <a:srgbClr val="11305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62" name="Oval 61">
            <a:extLst>
              <a:ext uri="{FF2B5EF4-FFF2-40B4-BE49-F238E27FC236}">
                <a16:creationId xmlns:a16="http://schemas.microsoft.com/office/drawing/2014/main" id="{D69B3E23-80E8-2E18-6052-58840F700406}"/>
              </a:ext>
            </a:extLst>
          </p:cNvPr>
          <p:cNvSpPr>
            <a:spLocks noChangeAspect="1"/>
          </p:cNvSpPr>
          <p:nvPr/>
        </p:nvSpPr>
        <p:spPr>
          <a:xfrm>
            <a:off x="43589814" y="17358510"/>
            <a:ext cx="1059732" cy="1059732"/>
          </a:xfrm>
          <a:prstGeom prst="ellipse">
            <a:avLst/>
          </a:prstGeom>
          <a:solidFill>
            <a:srgbClr val="11305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cxnSp>
        <p:nvCxnSpPr>
          <p:cNvPr id="32" name="Straight Connector 31">
            <a:extLst>
              <a:ext uri="{FF2B5EF4-FFF2-40B4-BE49-F238E27FC236}">
                <a16:creationId xmlns:a16="http://schemas.microsoft.com/office/drawing/2014/main" id="{87584769-A048-4763-93F4-DF4401BF65F7}"/>
              </a:ext>
            </a:extLst>
          </p:cNvPr>
          <p:cNvCxnSpPr>
            <a:cxnSpLocks/>
          </p:cNvCxnSpPr>
          <p:nvPr/>
        </p:nvCxnSpPr>
        <p:spPr>
          <a:xfrm>
            <a:off x="43454000" y="17408540"/>
            <a:ext cx="0" cy="3179184"/>
          </a:xfrm>
          <a:prstGeom prst="line">
            <a:avLst/>
          </a:prstGeom>
          <a:ln>
            <a:solidFill>
              <a:srgbClr val="F1AB23"/>
            </a:solidFill>
            <a:tailEnd type="oval" w="lg" len="lg"/>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BC6953B-1283-546B-8645-EAF7F3878E9A}"/>
              </a:ext>
            </a:extLst>
          </p:cNvPr>
          <p:cNvSpPr/>
          <p:nvPr/>
        </p:nvSpPr>
        <p:spPr>
          <a:xfrm>
            <a:off x="42526730" y="16964586"/>
            <a:ext cx="1854524" cy="1854524"/>
          </a:xfrm>
          <a:prstGeom prst="ellipse">
            <a:avLst/>
          </a:prstGeom>
          <a:solidFill>
            <a:srgbClr val="113052"/>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66" name="Oval 65">
            <a:extLst>
              <a:ext uri="{FF2B5EF4-FFF2-40B4-BE49-F238E27FC236}">
                <a16:creationId xmlns:a16="http://schemas.microsoft.com/office/drawing/2014/main" id="{8B854CE8-3839-8D69-11B7-B663BD367E1A}"/>
              </a:ext>
            </a:extLst>
          </p:cNvPr>
          <p:cNvSpPr>
            <a:spLocks noChangeAspect="1"/>
          </p:cNvSpPr>
          <p:nvPr/>
        </p:nvSpPr>
        <p:spPr>
          <a:xfrm>
            <a:off x="42924134" y="17358494"/>
            <a:ext cx="1059732" cy="1059732"/>
          </a:xfrm>
          <a:prstGeom prst="ellipse">
            <a:avLst/>
          </a:prstGeom>
          <a:solidFill>
            <a:srgbClr val="11305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828800"/>
            <a:endParaRPr lang="en-US" sz="4800" b="0">
              <a:solidFill>
                <a:srgbClr val="FFFFFF"/>
              </a:solidFill>
              <a:latin typeface="Open Sans"/>
            </a:endParaRPr>
          </a:p>
        </p:txBody>
      </p:sp>
      <p:sp>
        <p:nvSpPr>
          <p:cNvPr id="119" name="Graphic 2">
            <a:extLst>
              <a:ext uri="{FF2B5EF4-FFF2-40B4-BE49-F238E27FC236}">
                <a16:creationId xmlns:a16="http://schemas.microsoft.com/office/drawing/2014/main" id="{B4DB245E-F1ED-FD3A-D3FA-1F4362D9053C}"/>
              </a:ext>
            </a:extLst>
          </p:cNvPr>
          <p:cNvSpPr txBox="1"/>
          <p:nvPr/>
        </p:nvSpPr>
        <p:spPr>
          <a:xfrm>
            <a:off x="9126718" y="10693737"/>
            <a:ext cx="8542732" cy="2062103"/>
          </a:xfrm>
          <a:prstGeom prst="rect">
            <a:avLst/>
          </a:prstGeom>
          <a:noFill/>
        </p:spPr>
        <p:txBody>
          <a:bodyPr wrap="square"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828800"/>
            <a:r>
              <a:rPr lang="en-US" sz="6400" dirty="0">
                <a:solidFill>
                  <a:srgbClr val="1B4C8E"/>
                </a:solidFill>
                <a:latin typeface="Open Sans"/>
              </a:rPr>
              <a:t>1</a:t>
            </a:r>
            <a:r>
              <a:rPr lang="en-US" sz="6400" baseline="30000" dirty="0">
                <a:solidFill>
                  <a:srgbClr val="1B4C8E"/>
                </a:solidFill>
                <a:latin typeface="Open Sans"/>
              </a:rPr>
              <a:t>st</a:t>
            </a:r>
            <a:r>
              <a:rPr lang="en-US" sz="6400" dirty="0">
                <a:solidFill>
                  <a:srgbClr val="1B4C8E"/>
                </a:solidFill>
                <a:latin typeface="Open Sans"/>
              </a:rPr>
              <a:t> Advisory Council Meeting:</a:t>
            </a:r>
          </a:p>
        </p:txBody>
      </p:sp>
      <p:sp>
        <p:nvSpPr>
          <p:cNvPr id="120" name="TextBox 3">
            <a:extLst>
              <a:ext uri="{FF2B5EF4-FFF2-40B4-BE49-F238E27FC236}">
                <a16:creationId xmlns:a16="http://schemas.microsoft.com/office/drawing/2014/main" id="{39B6A920-6EF0-3F29-EE6B-860AA2D1F2A2}"/>
              </a:ext>
            </a:extLst>
          </p:cNvPr>
          <p:cNvSpPr txBox="1"/>
          <p:nvPr/>
        </p:nvSpPr>
        <p:spPr>
          <a:xfrm>
            <a:off x="9126718" y="12617160"/>
            <a:ext cx="8542732" cy="18158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828800"/>
            <a:r>
              <a:rPr lang="en-US" sz="5600" b="0" dirty="0">
                <a:solidFill>
                  <a:srgbClr val="1F1F1F"/>
                </a:solidFill>
                <a:latin typeface="Open Sans"/>
              </a:rPr>
              <a:t>1</a:t>
            </a:r>
            <a:r>
              <a:rPr lang="en-US" sz="5600" b="0" baseline="30000" dirty="0">
                <a:solidFill>
                  <a:srgbClr val="1F1F1F"/>
                </a:solidFill>
                <a:latin typeface="Open Sans"/>
              </a:rPr>
              <a:t>st</a:t>
            </a:r>
            <a:r>
              <a:rPr lang="en-US" sz="5600" b="0" dirty="0">
                <a:solidFill>
                  <a:srgbClr val="1F1F1F"/>
                </a:solidFill>
                <a:latin typeface="Open Sans"/>
              </a:rPr>
              <a:t> Working Group Meeting</a:t>
            </a:r>
          </a:p>
        </p:txBody>
      </p:sp>
      <p:sp>
        <p:nvSpPr>
          <p:cNvPr id="121" name="Graphic 2">
            <a:extLst>
              <a:ext uri="{FF2B5EF4-FFF2-40B4-BE49-F238E27FC236}">
                <a16:creationId xmlns:a16="http://schemas.microsoft.com/office/drawing/2014/main" id="{4608C2A3-2C06-2699-7690-029A7719D142}"/>
              </a:ext>
            </a:extLst>
          </p:cNvPr>
          <p:cNvSpPr txBox="1"/>
          <p:nvPr/>
        </p:nvSpPr>
        <p:spPr>
          <a:xfrm>
            <a:off x="4030016" y="21119750"/>
            <a:ext cx="10193400"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828800"/>
            <a:r>
              <a:rPr lang="en-US" sz="6400" dirty="0">
                <a:solidFill>
                  <a:srgbClr val="1B4C8E"/>
                </a:solidFill>
                <a:latin typeface="Open Sans"/>
              </a:rPr>
              <a:t>1</a:t>
            </a:r>
            <a:r>
              <a:rPr lang="en-US" sz="6400" baseline="30000" dirty="0">
                <a:solidFill>
                  <a:srgbClr val="1B4C8E"/>
                </a:solidFill>
                <a:latin typeface="Open Sans"/>
              </a:rPr>
              <a:t>st</a:t>
            </a:r>
            <a:r>
              <a:rPr lang="en-US" sz="6400" dirty="0">
                <a:solidFill>
                  <a:srgbClr val="1B4C8E"/>
                </a:solidFill>
                <a:latin typeface="Open Sans"/>
              </a:rPr>
              <a:t> round </a:t>
            </a:r>
            <a:r>
              <a:rPr lang="en-US" sz="6400" dirty="0">
                <a:solidFill>
                  <a:srgbClr val="00B0F0"/>
                </a:solidFill>
                <a:latin typeface="Open Sans"/>
              </a:rPr>
              <a:t>in-community meetings</a:t>
            </a:r>
            <a:r>
              <a:rPr lang="en-US" sz="6400" dirty="0">
                <a:solidFill>
                  <a:srgbClr val="1B4C8E"/>
                </a:solidFill>
                <a:latin typeface="Open Sans"/>
              </a:rPr>
              <a:t>:</a:t>
            </a:r>
          </a:p>
        </p:txBody>
      </p:sp>
      <p:sp>
        <p:nvSpPr>
          <p:cNvPr id="122" name="TextBox 3">
            <a:extLst>
              <a:ext uri="{FF2B5EF4-FFF2-40B4-BE49-F238E27FC236}">
                <a16:creationId xmlns:a16="http://schemas.microsoft.com/office/drawing/2014/main" id="{ABE6E847-0D2C-5E9E-D0ED-48724D3AD1D7}"/>
              </a:ext>
            </a:extLst>
          </p:cNvPr>
          <p:cNvSpPr txBox="1"/>
          <p:nvPr/>
        </p:nvSpPr>
        <p:spPr>
          <a:xfrm>
            <a:off x="4777214" y="23536412"/>
            <a:ext cx="8455924" cy="18158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828800"/>
            <a:r>
              <a:rPr lang="en-US" sz="5600" b="0" dirty="0">
                <a:solidFill>
                  <a:srgbClr val="1F1F1F"/>
                </a:solidFill>
                <a:latin typeface="Open Sans"/>
              </a:rPr>
              <a:t>discuss </a:t>
            </a:r>
            <a:r>
              <a:rPr lang="en-US" sz="5600" dirty="0">
                <a:solidFill>
                  <a:srgbClr val="00B0F0"/>
                </a:solidFill>
                <a:latin typeface="Open Sans"/>
              </a:rPr>
              <a:t>and agree</a:t>
            </a:r>
            <a:r>
              <a:rPr lang="en-US" sz="5600" b="0" dirty="0">
                <a:solidFill>
                  <a:srgbClr val="1F1F1F"/>
                </a:solidFill>
                <a:latin typeface="Open Sans"/>
              </a:rPr>
              <a:t> on consent process</a:t>
            </a:r>
          </a:p>
        </p:txBody>
      </p:sp>
      <p:sp>
        <p:nvSpPr>
          <p:cNvPr id="123" name="Graphic 2">
            <a:extLst>
              <a:ext uri="{FF2B5EF4-FFF2-40B4-BE49-F238E27FC236}">
                <a16:creationId xmlns:a16="http://schemas.microsoft.com/office/drawing/2014/main" id="{500B5B50-90F6-DC2F-93A4-790575341E80}"/>
              </a:ext>
            </a:extLst>
          </p:cNvPr>
          <p:cNvSpPr txBox="1"/>
          <p:nvPr/>
        </p:nvSpPr>
        <p:spPr>
          <a:xfrm>
            <a:off x="13372070" y="21212966"/>
            <a:ext cx="8594828"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828800"/>
            <a:r>
              <a:rPr lang="en-US" sz="6400" dirty="0">
                <a:solidFill>
                  <a:srgbClr val="1B4C8E"/>
                </a:solidFill>
                <a:latin typeface="Open Sans"/>
              </a:rPr>
              <a:t>Participatory Social Mapping:</a:t>
            </a:r>
          </a:p>
        </p:txBody>
      </p:sp>
      <p:sp>
        <p:nvSpPr>
          <p:cNvPr id="124" name="TextBox 3">
            <a:extLst>
              <a:ext uri="{FF2B5EF4-FFF2-40B4-BE49-F238E27FC236}">
                <a16:creationId xmlns:a16="http://schemas.microsoft.com/office/drawing/2014/main" id="{1A536CD0-5DFA-4FB4-3D94-CA16CDE6B39E}"/>
              </a:ext>
            </a:extLst>
          </p:cNvPr>
          <p:cNvSpPr txBox="1"/>
          <p:nvPr/>
        </p:nvSpPr>
        <p:spPr>
          <a:xfrm>
            <a:off x="13372070" y="23540384"/>
            <a:ext cx="8455924" cy="18158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828800"/>
            <a:r>
              <a:rPr lang="en-US" sz="5600" b="0" dirty="0">
                <a:solidFill>
                  <a:srgbClr val="1F1F1F"/>
                </a:solidFill>
                <a:latin typeface="Open Sans"/>
              </a:rPr>
              <a:t>Community-led</a:t>
            </a:r>
          </a:p>
          <a:p>
            <a:pPr algn="ctr" defTabSz="1828800"/>
            <a:r>
              <a:rPr lang="en-US" sz="5600" b="0" dirty="0">
                <a:solidFill>
                  <a:srgbClr val="1F1F1F"/>
                </a:solidFill>
                <a:latin typeface="Open Sans"/>
              </a:rPr>
              <a:t>needs assessment</a:t>
            </a:r>
          </a:p>
        </p:txBody>
      </p:sp>
      <p:sp>
        <p:nvSpPr>
          <p:cNvPr id="125" name="Graphic 2">
            <a:extLst>
              <a:ext uri="{FF2B5EF4-FFF2-40B4-BE49-F238E27FC236}">
                <a16:creationId xmlns:a16="http://schemas.microsoft.com/office/drawing/2014/main" id="{D2C0FC4F-69BF-67C1-CACA-150B1538A49E}"/>
              </a:ext>
            </a:extLst>
          </p:cNvPr>
          <p:cNvSpPr txBox="1"/>
          <p:nvPr/>
        </p:nvSpPr>
        <p:spPr>
          <a:xfrm>
            <a:off x="17687258" y="10694302"/>
            <a:ext cx="8542732" cy="3046988"/>
          </a:xfrm>
          <a:prstGeom prst="rect">
            <a:avLst/>
          </a:prstGeom>
          <a:noFill/>
        </p:spPr>
        <p:txBody>
          <a:bodyPr wrap="square"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828800"/>
            <a:r>
              <a:rPr lang="en-US" sz="6400" dirty="0">
                <a:solidFill>
                  <a:srgbClr val="1B4C8E"/>
                </a:solidFill>
                <a:latin typeface="Open Sans"/>
              </a:rPr>
              <a:t>Preparation of 1</a:t>
            </a:r>
            <a:r>
              <a:rPr lang="en-US" sz="6400" baseline="30000" dirty="0">
                <a:solidFill>
                  <a:srgbClr val="1B4C8E"/>
                </a:solidFill>
                <a:latin typeface="Open Sans"/>
              </a:rPr>
              <a:t>st</a:t>
            </a:r>
            <a:r>
              <a:rPr lang="en-US" sz="6400" dirty="0">
                <a:solidFill>
                  <a:srgbClr val="1B4C8E"/>
                </a:solidFill>
                <a:latin typeface="Open Sans"/>
              </a:rPr>
              <a:t> draft Indigenous Peoples Plan (IPP)</a:t>
            </a:r>
          </a:p>
        </p:txBody>
      </p:sp>
      <p:sp>
        <p:nvSpPr>
          <p:cNvPr id="129" name="Graphic 2">
            <a:extLst>
              <a:ext uri="{FF2B5EF4-FFF2-40B4-BE49-F238E27FC236}">
                <a16:creationId xmlns:a16="http://schemas.microsoft.com/office/drawing/2014/main" id="{53936006-74B0-13C1-8109-4C4EB9B1B9B2}"/>
              </a:ext>
            </a:extLst>
          </p:cNvPr>
          <p:cNvSpPr txBox="1"/>
          <p:nvPr/>
        </p:nvSpPr>
        <p:spPr>
          <a:xfrm>
            <a:off x="21932574" y="21212964"/>
            <a:ext cx="8594828" cy="304698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828800"/>
            <a:r>
              <a:rPr lang="en-US" sz="6400" dirty="0">
                <a:solidFill>
                  <a:srgbClr val="1B4C8E"/>
                </a:solidFill>
                <a:latin typeface="Open Sans"/>
              </a:rPr>
              <a:t>2</a:t>
            </a:r>
            <a:r>
              <a:rPr lang="en-US" sz="6400" baseline="30000" dirty="0">
                <a:solidFill>
                  <a:srgbClr val="1B4C8E"/>
                </a:solidFill>
                <a:latin typeface="Open Sans"/>
              </a:rPr>
              <a:t>nd</a:t>
            </a:r>
            <a:r>
              <a:rPr lang="en-US" sz="6400" dirty="0">
                <a:solidFill>
                  <a:srgbClr val="1B4C8E"/>
                </a:solidFill>
                <a:latin typeface="Open Sans"/>
              </a:rPr>
              <a:t> round </a:t>
            </a:r>
            <a:r>
              <a:rPr lang="en-US" sz="6400" dirty="0">
                <a:solidFill>
                  <a:srgbClr val="00B0F0"/>
                </a:solidFill>
                <a:latin typeface="Open Sans"/>
              </a:rPr>
              <a:t>in-community meetings</a:t>
            </a:r>
            <a:r>
              <a:rPr lang="en-US" sz="6400" dirty="0">
                <a:solidFill>
                  <a:srgbClr val="1B4C8E"/>
                </a:solidFill>
                <a:latin typeface="Open Sans"/>
              </a:rPr>
              <a:t>:</a:t>
            </a:r>
          </a:p>
        </p:txBody>
      </p:sp>
      <p:sp>
        <p:nvSpPr>
          <p:cNvPr id="130" name="Graphic 2">
            <a:extLst>
              <a:ext uri="{FF2B5EF4-FFF2-40B4-BE49-F238E27FC236}">
                <a16:creationId xmlns:a16="http://schemas.microsoft.com/office/drawing/2014/main" id="{31736495-D247-8EFC-82F8-2BAEA6A0E1A1}"/>
              </a:ext>
            </a:extLst>
          </p:cNvPr>
          <p:cNvSpPr txBox="1"/>
          <p:nvPr/>
        </p:nvSpPr>
        <p:spPr>
          <a:xfrm>
            <a:off x="26316418" y="10649895"/>
            <a:ext cx="8542732" cy="2062103"/>
          </a:xfrm>
          <a:prstGeom prst="rect">
            <a:avLst/>
          </a:prstGeom>
          <a:noFill/>
        </p:spPr>
        <p:txBody>
          <a:bodyPr wrap="square"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828800"/>
            <a:r>
              <a:rPr lang="en-US" sz="6400" dirty="0">
                <a:solidFill>
                  <a:srgbClr val="1B4C8E"/>
                </a:solidFill>
                <a:latin typeface="Open Sans"/>
              </a:rPr>
              <a:t>2</a:t>
            </a:r>
            <a:r>
              <a:rPr lang="en-US" sz="6400" baseline="30000" dirty="0">
                <a:solidFill>
                  <a:srgbClr val="1B4C8E"/>
                </a:solidFill>
                <a:latin typeface="Open Sans"/>
              </a:rPr>
              <a:t>nd</a:t>
            </a:r>
            <a:r>
              <a:rPr lang="en-US" sz="6400" dirty="0">
                <a:solidFill>
                  <a:srgbClr val="1B4C8E"/>
                </a:solidFill>
                <a:latin typeface="Open Sans"/>
              </a:rPr>
              <a:t> AC meeting,</a:t>
            </a:r>
          </a:p>
          <a:p>
            <a:pPr algn="ctr" defTabSz="1828800"/>
            <a:r>
              <a:rPr lang="en-US" sz="6400" dirty="0">
                <a:solidFill>
                  <a:srgbClr val="1B4C8E"/>
                </a:solidFill>
                <a:latin typeface="Open Sans"/>
              </a:rPr>
              <a:t>2</a:t>
            </a:r>
            <a:r>
              <a:rPr lang="en-US" sz="6400" baseline="30000" dirty="0">
                <a:solidFill>
                  <a:srgbClr val="1B4C8E"/>
                </a:solidFill>
                <a:latin typeface="Open Sans"/>
              </a:rPr>
              <a:t>nd</a:t>
            </a:r>
            <a:r>
              <a:rPr lang="en-US" sz="6400" dirty="0">
                <a:solidFill>
                  <a:srgbClr val="1B4C8E"/>
                </a:solidFill>
                <a:latin typeface="Open Sans"/>
              </a:rPr>
              <a:t> WG meeting</a:t>
            </a:r>
          </a:p>
        </p:txBody>
      </p:sp>
      <p:sp>
        <p:nvSpPr>
          <p:cNvPr id="131" name="Graphic 2">
            <a:extLst>
              <a:ext uri="{FF2B5EF4-FFF2-40B4-BE49-F238E27FC236}">
                <a16:creationId xmlns:a16="http://schemas.microsoft.com/office/drawing/2014/main" id="{93895503-35D7-E670-FEF3-64A8F85A73FC}"/>
              </a:ext>
            </a:extLst>
          </p:cNvPr>
          <p:cNvSpPr txBox="1"/>
          <p:nvPr/>
        </p:nvSpPr>
        <p:spPr>
          <a:xfrm>
            <a:off x="30212236" y="21489962"/>
            <a:ext cx="9361416" cy="3046988"/>
          </a:xfrm>
          <a:prstGeom prst="rect">
            <a:avLst/>
          </a:prstGeom>
          <a:noFill/>
        </p:spPr>
        <p:txBody>
          <a:bodyPr wrap="square"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828800"/>
            <a:r>
              <a:rPr lang="en-US" sz="6400" dirty="0">
                <a:solidFill>
                  <a:srgbClr val="1B4C8E"/>
                </a:solidFill>
                <a:latin typeface="Open Sans"/>
              </a:rPr>
              <a:t>Preparation of 2</a:t>
            </a:r>
            <a:r>
              <a:rPr lang="en-US" sz="6400" baseline="30000" dirty="0">
                <a:solidFill>
                  <a:srgbClr val="1B4C8E"/>
                </a:solidFill>
                <a:latin typeface="Open Sans"/>
              </a:rPr>
              <a:t>nd</a:t>
            </a:r>
            <a:r>
              <a:rPr lang="en-US" sz="6400" dirty="0">
                <a:solidFill>
                  <a:srgbClr val="1B4C8E"/>
                </a:solidFill>
                <a:latin typeface="Open Sans"/>
              </a:rPr>
              <a:t> draft IPP </a:t>
            </a:r>
            <a:r>
              <a:rPr lang="en-US" sz="6400" dirty="0">
                <a:solidFill>
                  <a:srgbClr val="00B0F0"/>
                </a:solidFill>
                <a:latin typeface="Open Sans"/>
              </a:rPr>
              <a:t>and other consent documents</a:t>
            </a:r>
          </a:p>
        </p:txBody>
      </p:sp>
      <p:sp>
        <p:nvSpPr>
          <p:cNvPr id="132" name="Graphic 2">
            <a:extLst>
              <a:ext uri="{FF2B5EF4-FFF2-40B4-BE49-F238E27FC236}">
                <a16:creationId xmlns:a16="http://schemas.microsoft.com/office/drawing/2014/main" id="{7A0635B0-36F7-CC95-ABA9-4317A5A76412}"/>
              </a:ext>
            </a:extLst>
          </p:cNvPr>
          <p:cNvSpPr txBox="1"/>
          <p:nvPr/>
        </p:nvSpPr>
        <p:spPr>
          <a:xfrm>
            <a:off x="34059868" y="10274248"/>
            <a:ext cx="10193400"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828800"/>
            <a:r>
              <a:rPr lang="en-US" sz="6400" dirty="0">
                <a:solidFill>
                  <a:srgbClr val="1B4C8E"/>
                </a:solidFill>
                <a:latin typeface="Open Sans"/>
              </a:rPr>
              <a:t>3</a:t>
            </a:r>
            <a:r>
              <a:rPr lang="en-US" sz="6400" baseline="30000" dirty="0">
                <a:solidFill>
                  <a:srgbClr val="1B4C8E"/>
                </a:solidFill>
                <a:latin typeface="Open Sans"/>
              </a:rPr>
              <a:t>rd</a:t>
            </a:r>
            <a:r>
              <a:rPr lang="en-US" sz="6400" dirty="0">
                <a:solidFill>
                  <a:srgbClr val="1B4C8E"/>
                </a:solidFill>
                <a:latin typeface="Open Sans"/>
              </a:rPr>
              <a:t> round</a:t>
            </a:r>
          </a:p>
          <a:p>
            <a:pPr algn="ctr" defTabSz="1828800"/>
            <a:r>
              <a:rPr lang="en-US" sz="6400" dirty="0">
                <a:solidFill>
                  <a:srgbClr val="00B0F0"/>
                </a:solidFill>
                <a:latin typeface="Open Sans"/>
              </a:rPr>
              <a:t>in-community meetings</a:t>
            </a:r>
            <a:endParaRPr lang="en-US" sz="6400" dirty="0">
              <a:solidFill>
                <a:srgbClr val="1B4C8E"/>
              </a:solidFill>
              <a:latin typeface="Open Sans"/>
            </a:endParaRPr>
          </a:p>
        </p:txBody>
      </p:sp>
      <p:sp>
        <p:nvSpPr>
          <p:cNvPr id="133" name="Graphic 2">
            <a:extLst>
              <a:ext uri="{FF2B5EF4-FFF2-40B4-BE49-F238E27FC236}">
                <a16:creationId xmlns:a16="http://schemas.microsoft.com/office/drawing/2014/main" id="{03E2A90D-4162-0753-6FFF-92CA034B9B71}"/>
              </a:ext>
            </a:extLst>
          </p:cNvPr>
          <p:cNvSpPr txBox="1"/>
          <p:nvPr/>
        </p:nvSpPr>
        <p:spPr>
          <a:xfrm>
            <a:off x="39182622" y="21489960"/>
            <a:ext cx="8542732" cy="3046988"/>
          </a:xfrm>
          <a:prstGeom prst="rect">
            <a:avLst/>
          </a:prstGeom>
          <a:noFill/>
        </p:spPr>
        <p:txBody>
          <a:bodyPr wrap="square" rtlCol="0" anchor="b">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1828800"/>
            <a:r>
              <a:rPr lang="en-US" sz="6400" dirty="0">
                <a:solidFill>
                  <a:srgbClr val="1B4C8E"/>
                </a:solidFill>
                <a:latin typeface="Open Sans"/>
              </a:rPr>
              <a:t>3</a:t>
            </a:r>
            <a:r>
              <a:rPr lang="en-US" sz="6400" baseline="30000" dirty="0">
                <a:solidFill>
                  <a:srgbClr val="1B4C8E"/>
                </a:solidFill>
                <a:latin typeface="Open Sans"/>
              </a:rPr>
              <a:t>rd</a:t>
            </a:r>
            <a:r>
              <a:rPr lang="en-US" sz="6400" dirty="0">
                <a:solidFill>
                  <a:srgbClr val="1B4C8E"/>
                </a:solidFill>
                <a:latin typeface="Open Sans"/>
              </a:rPr>
              <a:t> WG meeting,</a:t>
            </a:r>
          </a:p>
          <a:p>
            <a:pPr algn="ctr" defTabSz="1828800"/>
            <a:r>
              <a:rPr lang="en-US" sz="6400" dirty="0">
                <a:solidFill>
                  <a:srgbClr val="1B4C8E"/>
                </a:solidFill>
                <a:latin typeface="Open Sans"/>
              </a:rPr>
              <a:t>3</a:t>
            </a:r>
            <a:r>
              <a:rPr lang="en-US" sz="6400" baseline="30000" dirty="0">
                <a:solidFill>
                  <a:srgbClr val="1B4C8E"/>
                </a:solidFill>
                <a:latin typeface="Open Sans"/>
              </a:rPr>
              <a:t>rd</a:t>
            </a:r>
            <a:r>
              <a:rPr lang="en-US" sz="6400" dirty="0">
                <a:solidFill>
                  <a:srgbClr val="1B4C8E"/>
                </a:solidFill>
                <a:latin typeface="Open Sans"/>
              </a:rPr>
              <a:t> AC meeting (consent decision)</a:t>
            </a:r>
          </a:p>
        </p:txBody>
      </p:sp>
      <p:pic>
        <p:nvPicPr>
          <p:cNvPr id="140" name="Graphic 139">
            <a:extLst>
              <a:ext uri="{FF2B5EF4-FFF2-40B4-BE49-F238E27FC236}">
                <a16:creationId xmlns:a16="http://schemas.microsoft.com/office/drawing/2014/main" id="{EFB9494E-4BB2-2115-5F96-6CC423F7DB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500000">
            <a:off x="-3596870" y="23297798"/>
            <a:ext cx="8238668" cy="8268412"/>
          </a:xfrm>
          <a:prstGeom prst="rect">
            <a:avLst/>
          </a:prstGeom>
        </p:spPr>
      </p:pic>
      <p:pic>
        <p:nvPicPr>
          <p:cNvPr id="143" name="Picture 142" descr="A white text on a black background&#10;&#10;Description automatically generated">
            <a:extLst>
              <a:ext uri="{FF2B5EF4-FFF2-40B4-BE49-F238E27FC236}">
                <a16:creationId xmlns:a16="http://schemas.microsoft.com/office/drawing/2014/main" id="{2C8AD7B3-189A-778B-B2C3-FA6C3CA8CD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07774" y="624768"/>
            <a:ext cx="6493132" cy="1296000"/>
          </a:xfrm>
          <a:prstGeom prst="rect">
            <a:avLst/>
          </a:prstGeom>
        </p:spPr>
      </p:pic>
    </p:spTree>
    <p:extLst>
      <p:ext uri="{BB962C8B-B14F-4D97-AF65-F5344CB8AC3E}">
        <p14:creationId xmlns:p14="http://schemas.microsoft.com/office/powerpoint/2010/main" val="479765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9FDE4CA-6612-9821-DD72-F696D325F211}"/>
              </a:ext>
            </a:extLst>
          </p:cNvPr>
          <p:cNvSpPr/>
          <p:nvPr/>
        </p:nvSpPr>
        <p:spPr>
          <a:xfrm>
            <a:off x="0" y="-12248"/>
            <a:ext cx="48822944" cy="6979104"/>
          </a:xfrm>
          <a:prstGeom prst="rect">
            <a:avLst/>
          </a:prstGeom>
          <a:solidFill>
            <a:srgbClr val="113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657600" hangingPunct="1"/>
            <a:endParaRPr lang="en-US" sz="7200" b="0" kern="1200">
              <a:solidFill>
                <a:srgbClr val="FFFFFF"/>
              </a:solidFill>
              <a:latin typeface="Open Sans"/>
            </a:endParaRPr>
          </a:p>
        </p:txBody>
      </p:sp>
      <p:sp>
        <p:nvSpPr>
          <p:cNvPr id="3" name="Content Placeholder 2"/>
          <p:cNvSpPr>
            <a:spLocks noGrp="1"/>
          </p:cNvSpPr>
          <p:nvPr>
            <p:ph idx="1"/>
          </p:nvPr>
        </p:nvSpPr>
        <p:spPr>
          <a:xfrm>
            <a:off x="13323626" y="9967968"/>
            <a:ext cx="10408196" cy="18592800"/>
          </a:xfrm>
        </p:spPr>
        <p:txBody>
          <a:bodyPr>
            <a:normAutofit/>
          </a:bodyPr>
          <a:lstStyle/>
          <a:p>
            <a:pPr>
              <a:lnSpc>
                <a:spcPct val="100000"/>
              </a:lnSpc>
            </a:pPr>
            <a:r>
              <a:rPr lang="en-US" sz="6400" b="1" dirty="0">
                <a:solidFill>
                  <a:srgbClr val="1B4C8E"/>
                </a:solidFill>
              </a:rPr>
              <a:t>Community-wide meetings to discuss risks, benefits and consent conditions</a:t>
            </a:r>
          </a:p>
          <a:p>
            <a:pPr marL="1143000" lvl="1" indent="-1143000">
              <a:buFont typeface="Wingdings" panose="05000000000000000000" pitchFamily="2" charset="2"/>
              <a:buChar char="ü"/>
            </a:pPr>
            <a:r>
              <a:rPr lang="en-US" sz="5600" dirty="0"/>
              <a:t>1</a:t>
            </a:r>
            <a:r>
              <a:rPr lang="en-US" sz="5600" baseline="30000" dirty="0"/>
              <a:t>st</a:t>
            </a:r>
            <a:r>
              <a:rPr lang="en-US" sz="5600" dirty="0"/>
              <a:t> meetings: the FPIC process, the consent process agreement, inputs for the IPP draft #1</a:t>
            </a:r>
          </a:p>
          <a:p>
            <a:pPr marL="1143000" lvl="1" indent="-1143000">
              <a:buFont typeface="Wingdings" panose="05000000000000000000" pitchFamily="2" charset="2"/>
              <a:buChar char="ü"/>
            </a:pPr>
            <a:r>
              <a:rPr lang="en-US" sz="5600" dirty="0"/>
              <a:t>2</a:t>
            </a:r>
            <a:r>
              <a:rPr lang="en-US" sz="5600" baseline="30000" dirty="0"/>
              <a:t>nd</a:t>
            </a:r>
            <a:r>
              <a:rPr lang="en-US" sz="5600" dirty="0"/>
              <a:t> meetings: inputs for the IPP draft #2, and other consent set of documents</a:t>
            </a:r>
          </a:p>
          <a:p>
            <a:pPr marL="1143000" lvl="1" indent="-1143000">
              <a:buFont typeface="Wingdings" panose="05000000000000000000" pitchFamily="2" charset="2"/>
              <a:buChar char="ü"/>
            </a:pPr>
            <a:r>
              <a:rPr lang="en-US" sz="5600" dirty="0"/>
              <a:t>3</a:t>
            </a:r>
            <a:r>
              <a:rPr lang="en-US" sz="5600" baseline="30000" dirty="0"/>
              <a:t>rd</a:t>
            </a:r>
            <a:r>
              <a:rPr lang="en-US" sz="5600" dirty="0"/>
              <a:t> meetings: review of the IPP draft #2 and other consent set of documents; consent decision</a:t>
            </a:r>
            <a:endParaRPr lang="en-US" sz="19200" dirty="0"/>
          </a:p>
        </p:txBody>
      </p:sp>
      <p:sp>
        <p:nvSpPr>
          <p:cNvPr id="20" name="Title 5">
            <a:extLst>
              <a:ext uri="{FF2B5EF4-FFF2-40B4-BE49-F238E27FC236}">
                <a16:creationId xmlns:a16="http://schemas.microsoft.com/office/drawing/2014/main" id="{A83A492F-622A-234E-9CB7-21A438F17FF5}"/>
              </a:ext>
            </a:extLst>
          </p:cNvPr>
          <p:cNvSpPr txBox="1">
            <a:spLocks/>
          </p:cNvSpPr>
          <p:nvPr/>
        </p:nvSpPr>
        <p:spPr>
          <a:xfrm>
            <a:off x="0" y="3117138"/>
            <a:ext cx="48548488" cy="2499892"/>
          </a:xfrm>
          <a:prstGeom prst="rect">
            <a:avLst/>
          </a:prstGeom>
        </p:spPr>
        <p:txBody>
          <a:bodyPr lIns="365760" tIns="182880" rIns="365760" bIns="182880" anchor="t"/>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pPr algn="ctr" defTabSz="3657272">
              <a:lnSpc>
                <a:spcPct val="100000"/>
              </a:lnSpc>
            </a:pPr>
            <a:r>
              <a:rPr lang="en-US" sz="16000" spc="0" dirty="0">
                <a:solidFill>
                  <a:srgbClr val="F1AB23"/>
                </a:solidFill>
                <a:latin typeface="Montserrat-Bold"/>
              </a:rPr>
              <a:t>PPF FPIC: </a:t>
            </a:r>
            <a:r>
              <a:rPr lang="en-US" sz="16000" b="0" spc="0" dirty="0">
                <a:solidFill>
                  <a:srgbClr val="FFFFFF"/>
                </a:solidFill>
                <a:latin typeface="Montserrat-Bold"/>
              </a:rPr>
              <a:t>Negotiation Phase Elements</a:t>
            </a:r>
          </a:p>
        </p:txBody>
      </p:sp>
      <p:sp>
        <p:nvSpPr>
          <p:cNvPr id="35" name="Content Placeholder 2">
            <a:extLst>
              <a:ext uri="{FF2B5EF4-FFF2-40B4-BE49-F238E27FC236}">
                <a16:creationId xmlns:a16="http://schemas.microsoft.com/office/drawing/2014/main" id="{ECF21AE0-B4C1-EB44-BFD8-8CE4525D2088}"/>
              </a:ext>
            </a:extLst>
          </p:cNvPr>
          <p:cNvSpPr txBox="1">
            <a:spLocks/>
          </p:cNvSpPr>
          <p:nvPr/>
        </p:nvSpPr>
        <p:spPr>
          <a:xfrm>
            <a:off x="2262774" y="9967970"/>
            <a:ext cx="9667972" cy="17068804"/>
          </a:xfrm>
          <a:prstGeom prst="rect">
            <a:avLst/>
          </a:prstGeom>
        </p:spPr>
        <p:txBody>
          <a:bodyPr vert="horz" lIns="0" tIns="182880" rIns="0" bIns="182880" rtlCol="0">
            <a:normAutofit/>
          </a:bodyPr>
          <a:lstStyle>
            <a:lvl1pPr marL="0" indent="0" algn="l" defTabSz="914318" rtl="0" eaLnBrk="1" latinLnBrk="0" hangingPunct="1">
              <a:lnSpc>
                <a:spcPct val="12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3657272">
              <a:lnSpc>
                <a:spcPct val="100000"/>
              </a:lnSpc>
              <a:spcBef>
                <a:spcPts val="4000"/>
              </a:spcBef>
            </a:pPr>
            <a:r>
              <a:rPr lang="en-US" sz="6400" dirty="0">
                <a:solidFill>
                  <a:srgbClr val="1B4C8E"/>
                </a:solidFill>
                <a:latin typeface="Open Sans"/>
              </a:rPr>
              <a:t>Community mobilization by FFO </a:t>
            </a:r>
          </a:p>
          <a:p>
            <a:pPr marL="1143000" lvl="1" indent="-1143000" defTabSz="3657272">
              <a:spcBef>
                <a:spcPts val="1996"/>
              </a:spcBef>
              <a:buFont typeface="Wingdings" panose="05000000000000000000" pitchFamily="2" charset="2"/>
              <a:buChar char="ü"/>
            </a:pPr>
            <a:r>
              <a:rPr lang="en-US" sz="5600" b="0" dirty="0">
                <a:solidFill>
                  <a:srgbClr val="1F1F1F"/>
                </a:solidFill>
                <a:latin typeface="Open Sans"/>
              </a:rPr>
              <a:t>Introduce IP communities to FPIC process </a:t>
            </a:r>
          </a:p>
          <a:p>
            <a:pPr marL="1143000" lvl="1" indent="-1143000" defTabSz="3657272">
              <a:spcBef>
                <a:spcPts val="1996"/>
              </a:spcBef>
              <a:buFont typeface="Wingdings" panose="05000000000000000000" pitchFamily="2" charset="2"/>
              <a:buChar char="ü"/>
            </a:pPr>
            <a:r>
              <a:rPr lang="en-US" sz="5600" b="0" dirty="0">
                <a:solidFill>
                  <a:srgbClr val="1F1F1F"/>
                </a:solidFill>
                <a:latin typeface="Open Sans"/>
              </a:rPr>
              <a:t>Help IP communities organize AC, select WG reps, identify FCL, and set up the communication/ decision processes within the community</a:t>
            </a:r>
          </a:p>
          <a:p>
            <a:pPr marL="1143000" lvl="1" indent="-1143000" defTabSz="3657272">
              <a:spcBef>
                <a:spcPts val="1996"/>
              </a:spcBef>
              <a:buFont typeface="Wingdings" panose="05000000000000000000" pitchFamily="2" charset="2"/>
              <a:buChar char="ü"/>
            </a:pPr>
            <a:r>
              <a:rPr lang="en-US" sz="5600" b="0" dirty="0">
                <a:solidFill>
                  <a:srgbClr val="1F1F1F"/>
                </a:solidFill>
                <a:latin typeface="Open Sans"/>
              </a:rPr>
              <a:t>Facilitate community-wide meetings, participated by AC members and community reps</a:t>
            </a:r>
          </a:p>
        </p:txBody>
      </p:sp>
      <p:sp>
        <p:nvSpPr>
          <p:cNvPr id="36" name="Content Placeholder 2">
            <a:extLst>
              <a:ext uri="{FF2B5EF4-FFF2-40B4-BE49-F238E27FC236}">
                <a16:creationId xmlns:a16="http://schemas.microsoft.com/office/drawing/2014/main" id="{9F13703D-8C0F-1E25-8A42-6B8577907720}"/>
              </a:ext>
            </a:extLst>
          </p:cNvPr>
          <p:cNvSpPr txBox="1">
            <a:spLocks/>
          </p:cNvSpPr>
          <p:nvPr/>
        </p:nvSpPr>
        <p:spPr>
          <a:xfrm>
            <a:off x="25124700" y="9967970"/>
            <a:ext cx="11190336" cy="17068804"/>
          </a:xfrm>
          <a:prstGeom prst="rect">
            <a:avLst/>
          </a:prstGeom>
        </p:spPr>
        <p:txBody>
          <a:bodyPr vert="horz" lIns="0" tIns="182880" rIns="0" bIns="182880" rtlCol="0">
            <a:normAutofit/>
          </a:bodyPr>
          <a:lstStyle>
            <a:lvl1pPr marL="0" indent="0" algn="l" defTabSz="914318" rtl="0" eaLnBrk="1" latinLnBrk="0" hangingPunct="1">
              <a:lnSpc>
                <a:spcPct val="12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3657272">
              <a:lnSpc>
                <a:spcPct val="100000"/>
              </a:lnSpc>
              <a:spcBef>
                <a:spcPts val="4000"/>
              </a:spcBef>
            </a:pPr>
            <a:r>
              <a:rPr lang="en-US" sz="6400" dirty="0">
                <a:solidFill>
                  <a:srgbClr val="1B4C8E"/>
                </a:solidFill>
                <a:latin typeface="Open Sans"/>
              </a:rPr>
              <a:t>Participatory risk assessment and benefit sharing development</a:t>
            </a:r>
          </a:p>
          <a:p>
            <a:pPr marL="1143000" lvl="1" indent="-1143000" defTabSz="3657272">
              <a:spcBef>
                <a:spcPts val="1996"/>
              </a:spcBef>
              <a:buFont typeface="Wingdings" panose="05000000000000000000" pitchFamily="2" charset="2"/>
              <a:buChar char="ü"/>
            </a:pPr>
            <a:r>
              <a:rPr lang="en-US" sz="5600" b="0" dirty="0">
                <a:solidFill>
                  <a:srgbClr val="1F1F1F"/>
                </a:solidFill>
                <a:latin typeface="Open Sans"/>
              </a:rPr>
              <a:t>Environmental and Social Impact Assessment (ESIA): IP inputs to and review of IA process </a:t>
            </a:r>
          </a:p>
          <a:p>
            <a:pPr marL="1143000" lvl="1" indent="-1143000" defTabSz="3657272">
              <a:spcBef>
                <a:spcPts val="1996"/>
              </a:spcBef>
              <a:buFont typeface="Wingdings" panose="05000000000000000000" pitchFamily="2" charset="2"/>
              <a:buChar char="ü"/>
            </a:pPr>
            <a:r>
              <a:rPr lang="en-US" sz="5600" b="0" dirty="0">
                <a:solidFill>
                  <a:srgbClr val="1F1F1F"/>
                </a:solidFill>
                <a:latin typeface="Open Sans"/>
              </a:rPr>
              <a:t>Indigenous Peoples Plan (IPP): describes FPIC processes and how consent is achieved</a:t>
            </a:r>
          </a:p>
          <a:p>
            <a:pPr marL="1143000" lvl="1" indent="-1143000" defTabSz="3657272">
              <a:spcBef>
                <a:spcPts val="1996"/>
              </a:spcBef>
              <a:buFont typeface="Wingdings" panose="05000000000000000000" pitchFamily="2" charset="2"/>
              <a:buChar char="ü"/>
            </a:pPr>
            <a:r>
              <a:rPr lang="en-US" sz="5600" b="0" dirty="0">
                <a:solidFill>
                  <a:srgbClr val="1F1F1F"/>
                </a:solidFill>
                <a:latin typeface="Open Sans"/>
              </a:rPr>
              <a:t>Legacy issues: past misunderstandings, broken promises, unresolved disputes all addressed</a:t>
            </a:r>
          </a:p>
        </p:txBody>
      </p:sp>
      <p:sp>
        <p:nvSpPr>
          <p:cNvPr id="37" name="Content Placeholder 2">
            <a:extLst>
              <a:ext uri="{FF2B5EF4-FFF2-40B4-BE49-F238E27FC236}">
                <a16:creationId xmlns:a16="http://schemas.microsoft.com/office/drawing/2014/main" id="{310E379D-435E-8184-0B6B-4466574CACB0}"/>
              </a:ext>
            </a:extLst>
          </p:cNvPr>
          <p:cNvSpPr txBox="1">
            <a:spLocks/>
          </p:cNvSpPr>
          <p:nvPr/>
        </p:nvSpPr>
        <p:spPr>
          <a:xfrm>
            <a:off x="37931080" y="9967970"/>
            <a:ext cx="8752112" cy="17068804"/>
          </a:xfrm>
          <a:prstGeom prst="rect">
            <a:avLst/>
          </a:prstGeom>
        </p:spPr>
        <p:txBody>
          <a:bodyPr vert="horz" lIns="0" tIns="182880" rIns="0" bIns="182880" rtlCol="0">
            <a:normAutofit/>
          </a:bodyPr>
          <a:lstStyle>
            <a:lvl1pPr marL="0" indent="0" algn="l" defTabSz="914318" rtl="0" eaLnBrk="1" latinLnBrk="0" hangingPunct="1">
              <a:lnSpc>
                <a:spcPct val="12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3657272">
              <a:lnSpc>
                <a:spcPct val="100000"/>
              </a:lnSpc>
              <a:spcBef>
                <a:spcPts val="4000"/>
              </a:spcBef>
            </a:pPr>
            <a:r>
              <a:rPr lang="en-US" sz="6400" dirty="0">
                <a:solidFill>
                  <a:srgbClr val="1B4C8E"/>
                </a:solidFill>
                <a:latin typeface="Open Sans"/>
              </a:rPr>
              <a:t>Co-development of Consent Documents</a:t>
            </a:r>
          </a:p>
          <a:p>
            <a:pPr marL="1143000" lvl="1" indent="-1143000" defTabSz="3657272">
              <a:spcBef>
                <a:spcPts val="1996"/>
              </a:spcBef>
              <a:buFont typeface="Wingdings" panose="05000000000000000000" pitchFamily="2" charset="2"/>
              <a:buChar char="ü"/>
            </a:pPr>
            <a:r>
              <a:rPr lang="en-US" sz="5600" b="0" dirty="0">
                <a:solidFill>
                  <a:srgbClr val="1F1F1F"/>
                </a:solidFill>
                <a:latin typeface="Open Sans"/>
              </a:rPr>
              <a:t>Initial drafting after 1st meeting by WG</a:t>
            </a:r>
          </a:p>
          <a:p>
            <a:pPr marL="1143000" lvl="1" indent="-1143000" defTabSz="3657272">
              <a:spcBef>
                <a:spcPts val="1996"/>
              </a:spcBef>
              <a:buFont typeface="Wingdings" panose="05000000000000000000" pitchFamily="2" charset="2"/>
              <a:buChar char="ü"/>
            </a:pPr>
            <a:r>
              <a:rPr lang="en-US" sz="5600" b="0" dirty="0">
                <a:solidFill>
                  <a:srgbClr val="1F1F1F"/>
                </a:solidFill>
                <a:latin typeface="Open Sans"/>
              </a:rPr>
              <a:t>Ongoing discussion within the IP community, facilitated by FFO and FCLs</a:t>
            </a:r>
          </a:p>
          <a:p>
            <a:pPr marL="1143000" lvl="1" indent="-1143000" defTabSz="3657272">
              <a:spcBef>
                <a:spcPts val="1996"/>
              </a:spcBef>
              <a:buFont typeface="Wingdings" panose="05000000000000000000" pitchFamily="2" charset="2"/>
              <a:buChar char="ü"/>
            </a:pPr>
            <a:r>
              <a:rPr lang="en-US" sz="5600" b="0" dirty="0">
                <a:solidFill>
                  <a:srgbClr val="1F1F1F"/>
                </a:solidFill>
                <a:latin typeface="Open Sans"/>
              </a:rPr>
              <a:t>Approval by AC signifying community verification at 3rd community-wide meeting</a:t>
            </a:r>
          </a:p>
        </p:txBody>
      </p:sp>
      <p:cxnSp>
        <p:nvCxnSpPr>
          <p:cNvPr id="38" name="Straight Connector 37">
            <a:extLst>
              <a:ext uri="{FF2B5EF4-FFF2-40B4-BE49-F238E27FC236}">
                <a16:creationId xmlns:a16="http://schemas.microsoft.com/office/drawing/2014/main" id="{BD58A982-15B7-0EFB-9151-515276B6F072}"/>
              </a:ext>
            </a:extLst>
          </p:cNvPr>
          <p:cNvCxnSpPr>
            <a:cxnSpLocks/>
          </p:cNvCxnSpPr>
          <p:nvPr/>
        </p:nvCxnSpPr>
        <p:spPr>
          <a:xfrm>
            <a:off x="12541480" y="9967968"/>
            <a:ext cx="0" cy="16343464"/>
          </a:xfrm>
          <a:prstGeom prst="line">
            <a:avLst/>
          </a:prstGeom>
          <a:ln w="19050">
            <a:solidFill>
              <a:srgbClr val="F1AB23">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F3B7101-60C5-9D6B-84DB-EE7A8DD4F7C7}"/>
              </a:ext>
            </a:extLst>
          </p:cNvPr>
          <p:cNvCxnSpPr>
            <a:cxnSpLocks/>
          </p:cNvCxnSpPr>
          <p:nvPr/>
        </p:nvCxnSpPr>
        <p:spPr>
          <a:xfrm>
            <a:off x="24341592" y="9967968"/>
            <a:ext cx="0" cy="16343464"/>
          </a:xfrm>
          <a:prstGeom prst="line">
            <a:avLst/>
          </a:prstGeom>
          <a:ln w="19050">
            <a:solidFill>
              <a:srgbClr val="F1AB23">
                <a:alpha val="2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605A524-79D2-19D1-F8E6-E8A054C44A36}"/>
              </a:ext>
            </a:extLst>
          </p:cNvPr>
          <p:cNvCxnSpPr>
            <a:cxnSpLocks/>
          </p:cNvCxnSpPr>
          <p:nvPr/>
        </p:nvCxnSpPr>
        <p:spPr>
          <a:xfrm>
            <a:off x="36924812" y="9967970"/>
            <a:ext cx="0" cy="14895004"/>
          </a:xfrm>
          <a:prstGeom prst="line">
            <a:avLst/>
          </a:prstGeom>
          <a:ln w="19050">
            <a:solidFill>
              <a:srgbClr val="F1AB23">
                <a:alpha val="20000"/>
              </a:srgbClr>
            </a:solidFill>
          </a:ln>
        </p:spPr>
        <p:style>
          <a:lnRef idx="1">
            <a:schemeClr val="accent1"/>
          </a:lnRef>
          <a:fillRef idx="0">
            <a:schemeClr val="accent1"/>
          </a:fillRef>
          <a:effectRef idx="0">
            <a:schemeClr val="accent1"/>
          </a:effectRef>
          <a:fontRef idx="minor">
            <a:schemeClr val="tx1"/>
          </a:fontRef>
        </p:style>
      </p:cxnSp>
      <p:pic>
        <p:nvPicPr>
          <p:cNvPr id="43" name="Graphic 42">
            <a:extLst>
              <a:ext uri="{FF2B5EF4-FFF2-40B4-BE49-F238E27FC236}">
                <a16:creationId xmlns:a16="http://schemas.microsoft.com/office/drawing/2014/main" id="{ABDF6F8D-FAAB-1509-F649-092703784D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62772" y="7661636"/>
            <a:ext cx="2016000" cy="2016000"/>
          </a:xfrm>
          <a:prstGeom prst="rect">
            <a:avLst/>
          </a:prstGeom>
        </p:spPr>
      </p:pic>
      <p:pic>
        <p:nvPicPr>
          <p:cNvPr id="45" name="Graphic 44">
            <a:extLst>
              <a:ext uri="{FF2B5EF4-FFF2-40B4-BE49-F238E27FC236}">
                <a16:creationId xmlns:a16="http://schemas.microsoft.com/office/drawing/2014/main" id="{A0685ECC-0FD0-D92D-00A5-883DF9CEB7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16176" y="7661636"/>
            <a:ext cx="2016000" cy="2016000"/>
          </a:xfrm>
          <a:prstGeom prst="rect">
            <a:avLst/>
          </a:prstGeom>
        </p:spPr>
      </p:pic>
      <p:pic>
        <p:nvPicPr>
          <p:cNvPr id="47" name="Graphic 46">
            <a:extLst>
              <a:ext uri="{FF2B5EF4-FFF2-40B4-BE49-F238E27FC236}">
                <a16:creationId xmlns:a16="http://schemas.microsoft.com/office/drawing/2014/main" id="{E23DF791-893E-7BF7-E0B8-C790ADA039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124700" y="7661636"/>
            <a:ext cx="2016000" cy="2016000"/>
          </a:xfrm>
          <a:prstGeom prst="rect">
            <a:avLst/>
          </a:prstGeom>
        </p:spPr>
      </p:pic>
      <p:pic>
        <p:nvPicPr>
          <p:cNvPr id="49" name="Graphic 48">
            <a:extLst>
              <a:ext uri="{FF2B5EF4-FFF2-40B4-BE49-F238E27FC236}">
                <a16:creationId xmlns:a16="http://schemas.microsoft.com/office/drawing/2014/main" id="{27DED69C-1E2A-A1C0-566B-257236AC697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931080" y="7661636"/>
            <a:ext cx="2016000" cy="2016000"/>
          </a:xfrm>
          <a:prstGeom prst="rect">
            <a:avLst/>
          </a:prstGeom>
        </p:spPr>
      </p:pic>
      <p:sp>
        <p:nvSpPr>
          <p:cNvPr id="51" name="TextBox 50">
            <a:extLst>
              <a:ext uri="{FF2B5EF4-FFF2-40B4-BE49-F238E27FC236}">
                <a16:creationId xmlns:a16="http://schemas.microsoft.com/office/drawing/2014/main" id="{B3A8397D-235A-CEB9-38A5-44CA47F9826D}"/>
              </a:ext>
            </a:extLst>
          </p:cNvPr>
          <p:cNvSpPr txBox="1"/>
          <p:nvPr/>
        </p:nvSpPr>
        <p:spPr>
          <a:xfrm>
            <a:off x="2262772" y="764938"/>
            <a:ext cx="24122808" cy="1015663"/>
          </a:xfrm>
          <a:prstGeom prst="rect">
            <a:avLst/>
          </a:prstGeom>
          <a:noFill/>
        </p:spPr>
        <p:txBody>
          <a:bodyPr wrap="square" lIns="0" tIns="182880" rIns="0" bIns="182880" rtlCol="0" anchor="t">
            <a:spAutoFit/>
          </a:bodyPr>
          <a:lstStyle/>
          <a:p>
            <a:pPr algn="l" defTabSz="3657600" hangingPunct="1"/>
            <a:r>
              <a:rPr lang="en-US" sz="4200" kern="1200" dirty="0">
                <a:solidFill>
                  <a:srgbClr val="FFFFFF"/>
                </a:solidFill>
                <a:latin typeface="Montserrat"/>
                <a:ea typeface="+mn-ea"/>
                <a:cs typeface="+mn-cs"/>
              </a:rPr>
              <a:t>TECHNICAL GUIDELINES</a:t>
            </a:r>
          </a:p>
        </p:txBody>
      </p:sp>
      <p:grpSp>
        <p:nvGrpSpPr>
          <p:cNvPr id="52" name="Group 51">
            <a:extLst>
              <a:ext uri="{FF2B5EF4-FFF2-40B4-BE49-F238E27FC236}">
                <a16:creationId xmlns:a16="http://schemas.microsoft.com/office/drawing/2014/main" id="{1D01D11C-EB49-85F6-83C8-5CEEC3A435DA}"/>
              </a:ext>
            </a:extLst>
          </p:cNvPr>
          <p:cNvGrpSpPr/>
          <p:nvPr/>
        </p:nvGrpSpPr>
        <p:grpSpPr>
          <a:xfrm>
            <a:off x="-1147080" y="-78338"/>
            <a:ext cx="3116048" cy="2702220"/>
            <a:chOff x="-286770" y="-19585"/>
            <a:chExt cx="779012" cy="675555"/>
          </a:xfrm>
        </p:grpSpPr>
        <p:pic>
          <p:nvPicPr>
            <p:cNvPr id="53" name="Graphic 52">
              <a:extLst>
                <a:ext uri="{FF2B5EF4-FFF2-40B4-BE49-F238E27FC236}">
                  <a16:creationId xmlns:a16="http://schemas.microsoft.com/office/drawing/2014/main" id="{D703FD6D-6535-7A96-DF6A-CB385DCEA2F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9000000">
              <a:off x="-286770" y="-19585"/>
              <a:ext cx="675555" cy="675555"/>
            </a:xfrm>
            <a:prstGeom prst="rect">
              <a:avLst/>
            </a:prstGeom>
          </p:spPr>
        </p:pic>
        <p:sp>
          <p:nvSpPr>
            <p:cNvPr id="54" name="Oval 53">
              <a:extLst>
                <a:ext uri="{FF2B5EF4-FFF2-40B4-BE49-F238E27FC236}">
                  <a16:creationId xmlns:a16="http://schemas.microsoft.com/office/drawing/2014/main" id="{042D3528-0B0A-D4D8-F879-7FA48F63B597}"/>
                </a:ext>
              </a:extLst>
            </p:cNvPr>
            <p:cNvSpPr/>
            <p:nvPr/>
          </p:nvSpPr>
          <p:spPr>
            <a:xfrm rot="9000000">
              <a:off x="89625" y="131446"/>
              <a:ext cx="402617" cy="4026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657600" hangingPunct="1"/>
              <a:endParaRPr lang="en-US" sz="7200" b="0" kern="1200">
                <a:solidFill>
                  <a:srgbClr val="FFFFFF"/>
                </a:solidFill>
                <a:latin typeface="Open Sans"/>
              </a:endParaRPr>
            </a:p>
          </p:txBody>
        </p:sp>
      </p:grpSp>
      <p:pic>
        <p:nvPicPr>
          <p:cNvPr id="55" name="Picture 54" descr="A white text on a black background&#10;&#10;Description automatically generated">
            <a:extLst>
              <a:ext uri="{FF2B5EF4-FFF2-40B4-BE49-F238E27FC236}">
                <a16:creationId xmlns:a16="http://schemas.microsoft.com/office/drawing/2014/main" id="{3EB85EC5-961C-8154-E684-6B59F3148A7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407774" y="624768"/>
            <a:ext cx="6493132" cy="1296000"/>
          </a:xfrm>
          <a:prstGeom prst="rect">
            <a:avLst/>
          </a:prstGeom>
        </p:spPr>
      </p:pic>
    </p:spTree>
    <p:extLst>
      <p:ext uri="{BB962C8B-B14F-4D97-AF65-F5344CB8AC3E}">
        <p14:creationId xmlns:p14="http://schemas.microsoft.com/office/powerpoint/2010/main" val="2871130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0266F-3C39-64BF-8119-B31B5F949B6C}"/>
            </a:ext>
          </a:extLst>
        </p:cNvPr>
        <p:cNvGrpSpPr/>
        <p:nvPr/>
      </p:nvGrpSpPr>
      <p:grpSpPr>
        <a:xfrm>
          <a:off x="0" y="0"/>
          <a:ext cx="0" cy="0"/>
          <a:chOff x="0" y="0"/>
          <a:chExt cx="0" cy="0"/>
        </a:xfrm>
      </p:grpSpPr>
      <p:sp>
        <p:nvSpPr>
          <p:cNvPr id="2" name="Title first slide">
            <a:extLst>
              <a:ext uri="{FF2B5EF4-FFF2-40B4-BE49-F238E27FC236}">
                <a16:creationId xmlns:a16="http://schemas.microsoft.com/office/drawing/2014/main" id="{8F06F0A8-4BDC-4E9C-CDDA-491956D9E721}"/>
              </a:ext>
            </a:extLst>
          </p:cNvPr>
          <p:cNvSpPr txBox="1"/>
          <p:nvPr/>
        </p:nvSpPr>
        <p:spPr>
          <a:xfrm>
            <a:off x="2857500" y="2499250"/>
            <a:ext cx="31136729" cy="405239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1600" tIns="101600" rIns="101600" bIns="101600" anchor="t">
            <a:spAutoFit/>
          </a:bodyPr>
          <a:lstStyle>
            <a:lvl1pPr algn="l">
              <a:defRPr sz="18000" b="0">
                <a:solidFill>
                  <a:srgbClr val="2B3763"/>
                </a:solidFill>
                <a:latin typeface="Montserrat Bold"/>
                <a:ea typeface="Montserrat Bold"/>
                <a:cs typeface="Montserrat Bold"/>
                <a:sym typeface="Montserrat Bold"/>
              </a:defRPr>
            </a:lvl1pPr>
          </a:lstStyle>
          <a:p>
            <a:r>
              <a:rPr lang="en-US" sz="12500" b="1" dirty="0">
                <a:latin typeface="Franklin Gothic Heavy" panose="020B0903020102020204" pitchFamily="34" charset="0"/>
              </a:rPr>
              <a:t>How to Ensure IP Communities Can Make</a:t>
            </a:r>
          </a:p>
          <a:p>
            <a:r>
              <a:rPr lang="en-US" sz="12500" b="1" dirty="0">
                <a:latin typeface="Franklin Gothic Heavy" panose="020B0903020102020204" pitchFamily="34" charset="0"/>
              </a:rPr>
              <a:t>an “Informed” Consent?</a:t>
            </a:r>
          </a:p>
        </p:txBody>
      </p:sp>
      <p:sp>
        <p:nvSpPr>
          <p:cNvPr id="143" name="Subtitle demo text">
            <a:extLst>
              <a:ext uri="{FF2B5EF4-FFF2-40B4-BE49-F238E27FC236}">
                <a16:creationId xmlns:a16="http://schemas.microsoft.com/office/drawing/2014/main" id="{54017D0B-07C7-12A6-81FB-9874AB02B2B4}"/>
              </a:ext>
            </a:extLst>
          </p:cNvPr>
          <p:cNvSpPr txBox="1"/>
          <p:nvPr/>
        </p:nvSpPr>
        <p:spPr>
          <a:xfrm>
            <a:off x="2857500" y="881067"/>
            <a:ext cx="6990696" cy="168251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1600" tIns="101600" rIns="101600" bIns="101600" anchor="ctr">
            <a:spAutoFit/>
          </a:bodyPr>
          <a:lstStyle>
            <a:lvl1pPr algn="l">
              <a:defRPr b="0">
                <a:solidFill>
                  <a:srgbClr val="5FCF9C"/>
                </a:solidFill>
                <a:latin typeface="Montserrat SemiBold"/>
                <a:ea typeface="Montserrat SemiBold"/>
                <a:cs typeface="Montserrat SemiBold"/>
                <a:sym typeface="Montserrat SemiBold"/>
              </a:defRPr>
            </a:lvl1pPr>
          </a:lstStyle>
          <a:p>
            <a:r>
              <a:rPr lang="en-US" sz="9600" dirty="0">
                <a:solidFill>
                  <a:schemeClr val="accent1"/>
                </a:solidFill>
                <a:latin typeface="Franklin Gothic Demi" panose="020B0703020102020204" pitchFamily="34" charset="0"/>
              </a:rPr>
              <a:t>Challenge 5:</a:t>
            </a:r>
            <a:endParaRPr sz="9600" dirty="0">
              <a:solidFill>
                <a:schemeClr val="accent1"/>
              </a:solidFill>
              <a:latin typeface="Franklin Gothic Demi" panose="020B0703020102020204" pitchFamily="34" charset="0"/>
            </a:endParaRPr>
          </a:p>
        </p:txBody>
      </p:sp>
      <p:sp>
        <p:nvSpPr>
          <p:cNvPr id="7"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5FAB15F9-12C0-8F5D-E171-4E952C6E7C49}"/>
              </a:ext>
            </a:extLst>
          </p:cNvPr>
          <p:cNvSpPr txBox="1"/>
          <p:nvPr/>
        </p:nvSpPr>
        <p:spPr>
          <a:xfrm>
            <a:off x="2799696" y="14533395"/>
            <a:ext cx="41299322" cy="1097736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0" tIns="101600" rIns="101600" bIns="101600">
            <a:spAutoFit/>
          </a:bodyPr>
          <a:lstStyle>
            <a:lvl1pPr algn="l">
              <a:lnSpc>
                <a:spcPct val="120000"/>
              </a:lnSpc>
              <a:defRPr sz="5600" b="0">
                <a:solidFill>
                  <a:srgbClr val="5D6788"/>
                </a:solidFill>
                <a:latin typeface="Montserrat Regular"/>
                <a:ea typeface="Montserrat Regular"/>
                <a:cs typeface="Montserrat Regular"/>
                <a:sym typeface="Montserrat Regular"/>
              </a:defRPr>
            </a:lvl1pPr>
          </a:lstStyle>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Link </a:t>
            </a:r>
            <a:r>
              <a:rPr lang="en-US" sz="6000" dirty="0">
                <a:solidFill>
                  <a:schemeClr val="tx2"/>
                </a:solidFill>
              </a:rPr>
              <a:t>the ESIA process with the FPIC process</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Project FPIC specialist </a:t>
            </a:r>
            <a:r>
              <a:rPr lang="en-US" sz="6000" dirty="0">
                <a:solidFill>
                  <a:schemeClr val="tx2"/>
                </a:solidFill>
              </a:rPr>
              <a:t>to work with ESIA consultants to inform FPIC communities of project benefits and risks and respond to their questions and concerns.</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FCL</a:t>
            </a:r>
            <a:r>
              <a:rPr lang="en-US" sz="6000" dirty="0">
                <a:solidFill>
                  <a:schemeClr val="tx2"/>
                </a:solidFill>
              </a:rPr>
              <a:t> to lead </a:t>
            </a:r>
            <a:r>
              <a:rPr lang="en-US" sz="6000" dirty="0">
                <a:solidFill>
                  <a:schemeClr val="tx2"/>
                </a:solidFill>
                <a:latin typeface="Montserrat ExtraBold" panose="00000900000000000000" pitchFamily="2" charset="0"/>
              </a:rPr>
              <a:t>discussion forums </a:t>
            </a:r>
            <a:r>
              <a:rPr lang="en-US" sz="6000" dirty="0">
                <a:solidFill>
                  <a:schemeClr val="tx2"/>
                </a:solidFill>
              </a:rPr>
              <a:t>to enhance the knowledge of FPIC communities on project benefits and risks, discuss proposals to and from the project.</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Tripartite decision body </a:t>
            </a:r>
            <a:r>
              <a:rPr lang="en-US" sz="6000" dirty="0">
                <a:solidFill>
                  <a:schemeClr val="tx2"/>
                </a:solidFill>
              </a:rPr>
              <a:t>comprised of reps from the project, FPIC communities and local government discuss inputs from FPIC communities and agree on responses.</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Third party facilitator (FFO) </a:t>
            </a:r>
            <a:r>
              <a:rPr lang="en-US" sz="6000" dirty="0">
                <a:solidFill>
                  <a:schemeClr val="tx2"/>
                </a:solidFill>
              </a:rPr>
              <a:t>to advise FPIC communities, where needed</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Project FPIC specialist </a:t>
            </a:r>
            <a:r>
              <a:rPr lang="en-US" sz="6000" dirty="0">
                <a:solidFill>
                  <a:schemeClr val="tx2"/>
                </a:solidFill>
              </a:rPr>
              <a:t>to work with AC and FCL to ensure culturally sensitive and gender/generationally inclusive FPIC processes</a:t>
            </a:r>
          </a:p>
        </p:txBody>
      </p:sp>
      <p:sp>
        <p:nvSpPr>
          <p:cNvPr id="3" name="Rounded Rectangle">
            <a:extLst>
              <a:ext uri="{FF2B5EF4-FFF2-40B4-BE49-F238E27FC236}">
                <a16:creationId xmlns:a16="http://schemas.microsoft.com/office/drawing/2014/main" id="{0BF06155-91F5-F963-0CF5-6A3C57A60BB6}"/>
              </a:ext>
            </a:extLst>
          </p:cNvPr>
          <p:cNvSpPr/>
          <p:nvPr/>
        </p:nvSpPr>
        <p:spPr>
          <a:xfrm>
            <a:off x="2857500" y="12179638"/>
            <a:ext cx="43014900" cy="1449196"/>
          </a:xfrm>
          <a:prstGeom prst="roundRect">
            <a:avLst>
              <a:gd name="adj" fmla="val 7966"/>
            </a:avLst>
          </a:prstGeom>
          <a:solidFill>
            <a:schemeClr val="accent1"/>
          </a:solidFill>
          <a:ln w="25400" cap="flat">
            <a:noFill/>
            <a:miter lim="400000"/>
          </a:ln>
          <a:effectLst/>
        </p:spPr>
        <p:txBody>
          <a:bodyPr wrap="square" lIns="0" tIns="0" rIns="0" bIns="0" numCol="1" anchor="ctr">
            <a:noAutofit/>
          </a:bodyPr>
          <a:lstStyle/>
          <a:p>
            <a:pPr>
              <a:defRPr sz="6400" b="0">
                <a:solidFill>
                  <a:srgbClr val="FFFFFF"/>
                </a:solidFill>
                <a:latin typeface="+mn-lt"/>
                <a:ea typeface="+mn-ea"/>
                <a:cs typeface="+mn-cs"/>
                <a:sym typeface="Helvetica Neue Medium"/>
              </a:defRPr>
            </a:pPr>
            <a:endParaRPr sz="6400"/>
          </a:p>
        </p:txBody>
      </p:sp>
      <p:sp>
        <p:nvSpPr>
          <p:cNvPr id="6" name="More Information">
            <a:extLst>
              <a:ext uri="{FF2B5EF4-FFF2-40B4-BE49-F238E27FC236}">
                <a16:creationId xmlns:a16="http://schemas.microsoft.com/office/drawing/2014/main" id="{CCB26ED5-809D-D26D-61DE-0E12025A0BF6}"/>
              </a:ext>
            </a:extLst>
          </p:cNvPr>
          <p:cNvSpPr txBox="1"/>
          <p:nvPr/>
        </p:nvSpPr>
        <p:spPr>
          <a:xfrm>
            <a:off x="3594712" y="12247647"/>
            <a:ext cx="11860619" cy="131318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1600" tIns="101600" rIns="101600" bIns="101600" numCol="1" anchor="ctr">
            <a:spAutoFit/>
          </a:bodyPr>
          <a:lstStyle>
            <a:lvl1pPr>
              <a:defRPr b="0">
                <a:solidFill>
                  <a:srgbClr val="FFFFFF"/>
                </a:solidFill>
                <a:latin typeface="Montserrat SemiBold"/>
                <a:ea typeface="Montserrat SemiBold"/>
                <a:cs typeface="Montserrat SemiBold"/>
                <a:sym typeface="Montserrat SemiBold"/>
              </a:defRPr>
            </a:lvl1pPr>
          </a:lstStyle>
          <a:p>
            <a:r>
              <a:rPr lang="en-US" sz="7200" b="1" dirty="0">
                <a:latin typeface="Franklin Gothic Demi" panose="020B0703020102020204" pitchFamily="34" charset="0"/>
              </a:rPr>
              <a:t>FPIC/SE Guidelines suggest:</a:t>
            </a:r>
          </a:p>
        </p:txBody>
      </p:sp>
      <p:sp>
        <p:nvSpPr>
          <p:cNvPr id="4"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9873C8CC-5DA5-060D-353C-0181EDCAB491}"/>
              </a:ext>
            </a:extLst>
          </p:cNvPr>
          <p:cNvSpPr txBox="1"/>
          <p:nvPr/>
        </p:nvSpPr>
        <p:spPr>
          <a:xfrm>
            <a:off x="2857500" y="7665582"/>
            <a:ext cx="43014900" cy="451405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0" tIns="101600" rIns="101600" bIns="101600">
            <a:spAutoFit/>
          </a:bodyPr>
          <a:lstStyle>
            <a:lvl1pPr algn="l">
              <a:lnSpc>
                <a:spcPct val="120000"/>
              </a:lnSpc>
              <a:defRPr sz="5600" b="0">
                <a:solidFill>
                  <a:srgbClr val="5D6788"/>
                </a:solidFill>
                <a:latin typeface="Montserrat Regular"/>
                <a:ea typeface="Montserrat Regular"/>
                <a:cs typeface="Montserrat Regular"/>
                <a:sym typeface="Montserrat Regular"/>
              </a:defRPr>
            </a:lvl1pPr>
          </a:lstStyle>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ESS7 para 25</a:t>
            </a:r>
            <a:r>
              <a:rPr lang="en-US" sz="6000" dirty="0">
                <a:solidFill>
                  <a:schemeClr val="tx2"/>
                </a:solidFill>
              </a:rPr>
              <a:t>: FPIC builds on and expands the process of </a:t>
            </a:r>
            <a:r>
              <a:rPr lang="en-US" sz="6000" dirty="0">
                <a:solidFill>
                  <a:schemeClr val="tx2"/>
                </a:solidFill>
                <a:latin typeface="Montserrat ExtraBold" pitchFamily="2" charset="0"/>
              </a:rPr>
              <a:t>meaningful consultation </a:t>
            </a:r>
            <a:r>
              <a:rPr lang="en-US" sz="6000" dirty="0">
                <a:solidFill>
                  <a:schemeClr val="tx2"/>
                </a:solidFill>
                <a:latin typeface="Montserrat" panose="00000500000000000000" pitchFamily="2" charset="0"/>
              </a:rPr>
              <a:t>as defined in ESS10</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IFC PS7 GN7</a:t>
            </a:r>
            <a:r>
              <a:rPr lang="en-US" sz="6000" dirty="0">
                <a:solidFill>
                  <a:schemeClr val="tx2"/>
                </a:solidFill>
              </a:rPr>
              <a:t>: builds on </a:t>
            </a:r>
            <a:r>
              <a:rPr lang="en-US" sz="6000" dirty="0">
                <a:solidFill>
                  <a:schemeClr val="tx2"/>
                </a:solidFill>
                <a:latin typeface="Montserrat ExtraBold" pitchFamily="2" charset="0"/>
              </a:rPr>
              <a:t>informed consultation and participation (ICP)</a:t>
            </a:r>
            <a:r>
              <a:rPr lang="en-US" sz="6000" dirty="0">
                <a:solidFill>
                  <a:schemeClr val="tx2"/>
                </a:solidFill>
              </a:rPr>
              <a:t>, provides access to relevant project information …, including information on potential adverse E&amp;S impacts (paraphrased) </a:t>
            </a:r>
          </a:p>
          <a:p>
            <a:pPr>
              <a:lnSpc>
                <a:spcPct val="100000"/>
              </a:lnSpc>
              <a:spcAft>
                <a:spcPts val="2400"/>
              </a:spcAft>
            </a:pPr>
            <a:endParaRPr lang="en-US" sz="6000" dirty="0">
              <a:solidFill>
                <a:schemeClr val="tx2"/>
              </a:solidFill>
            </a:endParaRPr>
          </a:p>
        </p:txBody>
      </p:sp>
      <p:sp>
        <p:nvSpPr>
          <p:cNvPr id="5" name="Slide Number Placeholder 2">
            <a:extLst>
              <a:ext uri="{FF2B5EF4-FFF2-40B4-BE49-F238E27FC236}">
                <a16:creationId xmlns:a16="http://schemas.microsoft.com/office/drawing/2014/main" id="{6761C85F-AC62-83AE-C6EE-4B774AAE4759}"/>
              </a:ext>
            </a:extLst>
          </p:cNvPr>
          <p:cNvSpPr txBox="1">
            <a:spLocks/>
          </p:cNvSpPr>
          <p:nvPr/>
        </p:nvSpPr>
        <p:spPr>
          <a:xfrm>
            <a:off x="25062611" y="26117229"/>
            <a:ext cx="20543088" cy="1182991"/>
          </a:xfrm>
          <a:prstGeom prst="rect">
            <a:avLst/>
          </a:prstGeom>
        </p:spPr>
        <p:txBody>
          <a:bodyPr/>
          <a:lstStyle>
            <a:defPPr>
              <a:defRPr lang="en-US"/>
            </a:defPPr>
            <a:lvl1pPr marL="0" algn="r" defTabSz="914330" rtl="0" eaLnBrk="1" latinLnBrk="0" hangingPunct="1">
              <a:defRPr sz="1800" kern="1200">
                <a:solidFill>
                  <a:srgbClr val="1B4C8E"/>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en-US" sz="3200" dirty="0">
                <a:latin typeface="Montserrat" pitchFamily="2" charset="0"/>
              </a:rPr>
              <a:t>FPIC Implementation: Challenges and Recommendation From FPIC Guidelines </a:t>
            </a:r>
            <a:r>
              <a:rPr lang="en-US" sz="4400" dirty="0">
                <a:latin typeface="Montserrat" pitchFamily="2" charset="0"/>
              </a:rPr>
              <a:t>|  </a:t>
            </a:r>
            <a:fld id="{D8D877B3-D348-4611-9BDB-C5374591D951}" type="slidenum">
              <a:rPr lang="en-US" sz="4400" b="1" smtClean="0">
                <a:solidFill>
                  <a:schemeClr val="accent1"/>
                </a:solidFill>
                <a:latin typeface="Montserrat" pitchFamily="2" charset="0"/>
              </a:rPr>
              <a:pPr/>
              <a:t>13</a:t>
            </a:fld>
            <a:endParaRPr lang="en-US" sz="4400" b="1" dirty="0">
              <a:solidFill>
                <a:schemeClr val="accent1"/>
              </a:solidFill>
              <a:latin typeface="Montserrat" pitchFamily="2" charset="0"/>
            </a:endParaRPr>
          </a:p>
        </p:txBody>
      </p:sp>
    </p:spTree>
    <p:extLst>
      <p:ext uri="{BB962C8B-B14F-4D97-AF65-F5344CB8AC3E}">
        <p14:creationId xmlns:p14="http://schemas.microsoft.com/office/powerpoint/2010/main" val="114156052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48F24-040E-9458-AFCF-C9D1AAFAE357}"/>
            </a:ext>
          </a:extLst>
        </p:cNvPr>
        <p:cNvGrpSpPr/>
        <p:nvPr/>
      </p:nvGrpSpPr>
      <p:grpSpPr>
        <a:xfrm>
          <a:off x="0" y="0"/>
          <a:ext cx="0" cy="0"/>
          <a:chOff x="0" y="0"/>
          <a:chExt cx="0" cy="0"/>
        </a:xfrm>
      </p:grpSpPr>
      <p:sp>
        <p:nvSpPr>
          <p:cNvPr id="2" name="Title first slide">
            <a:extLst>
              <a:ext uri="{FF2B5EF4-FFF2-40B4-BE49-F238E27FC236}">
                <a16:creationId xmlns:a16="http://schemas.microsoft.com/office/drawing/2014/main" id="{E1908BFB-8A9D-A642-D581-44253E154050}"/>
              </a:ext>
            </a:extLst>
          </p:cNvPr>
          <p:cNvSpPr txBox="1"/>
          <p:nvPr/>
        </p:nvSpPr>
        <p:spPr>
          <a:xfrm>
            <a:off x="2857500" y="2499250"/>
            <a:ext cx="44329443" cy="212878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1600" tIns="101600" rIns="101600" bIns="101600" anchor="t">
            <a:spAutoFit/>
          </a:bodyPr>
          <a:lstStyle>
            <a:lvl1pPr algn="l">
              <a:defRPr sz="18000" b="0">
                <a:solidFill>
                  <a:srgbClr val="2B3763"/>
                </a:solidFill>
                <a:latin typeface="Montserrat Bold"/>
                <a:ea typeface="Montserrat Bold"/>
                <a:cs typeface="Montserrat Bold"/>
                <a:sym typeface="Montserrat Bold"/>
              </a:defRPr>
            </a:lvl1pPr>
          </a:lstStyle>
          <a:p>
            <a:r>
              <a:rPr lang="en-US" sz="12500" b="1" dirty="0">
                <a:latin typeface="Franklin Gothic Heavy" panose="020B0903020102020204" pitchFamily="34" charset="0"/>
              </a:rPr>
              <a:t>How to Document Consent, with “Evidence of Agreement”?</a:t>
            </a:r>
          </a:p>
        </p:txBody>
      </p:sp>
      <p:sp>
        <p:nvSpPr>
          <p:cNvPr id="143" name="Subtitle demo text">
            <a:extLst>
              <a:ext uri="{FF2B5EF4-FFF2-40B4-BE49-F238E27FC236}">
                <a16:creationId xmlns:a16="http://schemas.microsoft.com/office/drawing/2014/main" id="{7B42DAF6-B618-3D7B-6E85-66ED7DF096D5}"/>
              </a:ext>
            </a:extLst>
          </p:cNvPr>
          <p:cNvSpPr txBox="1"/>
          <p:nvPr/>
        </p:nvSpPr>
        <p:spPr>
          <a:xfrm>
            <a:off x="2857500" y="881067"/>
            <a:ext cx="6990696" cy="168251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1600" tIns="101600" rIns="101600" bIns="101600" anchor="ctr">
            <a:spAutoFit/>
          </a:bodyPr>
          <a:lstStyle>
            <a:lvl1pPr algn="l">
              <a:defRPr b="0">
                <a:solidFill>
                  <a:srgbClr val="5FCF9C"/>
                </a:solidFill>
                <a:latin typeface="Montserrat SemiBold"/>
                <a:ea typeface="Montserrat SemiBold"/>
                <a:cs typeface="Montserrat SemiBold"/>
                <a:sym typeface="Montserrat SemiBold"/>
              </a:defRPr>
            </a:lvl1pPr>
          </a:lstStyle>
          <a:p>
            <a:r>
              <a:rPr lang="en-US" sz="9600" dirty="0">
                <a:solidFill>
                  <a:schemeClr val="accent1"/>
                </a:solidFill>
                <a:latin typeface="Franklin Gothic Demi" panose="020B0703020102020204" pitchFamily="34" charset="0"/>
              </a:rPr>
              <a:t>Challenge 6:</a:t>
            </a:r>
            <a:endParaRPr sz="9600" dirty="0">
              <a:solidFill>
                <a:schemeClr val="accent1"/>
              </a:solidFill>
              <a:latin typeface="Franklin Gothic Demi" panose="020B0703020102020204" pitchFamily="34" charset="0"/>
            </a:endParaRPr>
          </a:p>
        </p:txBody>
      </p:sp>
      <p:sp>
        <p:nvSpPr>
          <p:cNvPr id="7"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CB44420B-6EA8-90B4-0809-5FE26A580FEE}"/>
              </a:ext>
            </a:extLst>
          </p:cNvPr>
          <p:cNvSpPr txBox="1"/>
          <p:nvPr/>
        </p:nvSpPr>
        <p:spPr>
          <a:xfrm>
            <a:off x="2799696" y="14533395"/>
            <a:ext cx="32366604" cy="94384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0" tIns="101600" rIns="101600" bIns="101600">
            <a:spAutoFit/>
          </a:bodyPr>
          <a:lstStyle>
            <a:lvl1pPr algn="l">
              <a:lnSpc>
                <a:spcPct val="120000"/>
              </a:lnSpc>
              <a:defRPr sz="5600" b="0">
                <a:solidFill>
                  <a:srgbClr val="5D6788"/>
                </a:solidFill>
                <a:latin typeface="Montserrat Regular"/>
                <a:ea typeface="Montserrat Regular"/>
                <a:cs typeface="Montserrat Regular"/>
                <a:sym typeface="Montserrat Regular"/>
              </a:defRPr>
            </a:lvl1pPr>
          </a:lstStyle>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itchFamily="2" charset="0"/>
              </a:rPr>
              <a:t>Statement of Consent (SC) </a:t>
            </a:r>
            <a:r>
              <a:rPr lang="en-US" sz="6000" dirty="0">
                <a:solidFill>
                  <a:schemeClr val="tx2"/>
                </a:solidFill>
              </a:rPr>
              <a:t>with consent conditions and dissenting views</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itchFamily="2" charset="0"/>
              </a:rPr>
              <a:t>Tripartite Implementation Agreement (TIA) </a:t>
            </a:r>
            <a:r>
              <a:rPr lang="en-US" sz="6000" dirty="0">
                <a:solidFill>
                  <a:schemeClr val="tx2"/>
                </a:solidFill>
              </a:rPr>
              <a:t>between the project, FPIC communities and local government </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itchFamily="2" charset="0"/>
              </a:rPr>
              <a:t>Legacy Issues Document (LID) </a:t>
            </a:r>
            <a:r>
              <a:rPr lang="en-US" sz="6000" dirty="0">
                <a:solidFill>
                  <a:schemeClr val="tx2"/>
                </a:solidFill>
              </a:rPr>
              <a:t>to take note of legacy issues/ additional benefit generation that may be pursued separately, by competent (government) agencies in future</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itchFamily="2" charset="0"/>
              </a:rPr>
              <a:t>Indigenous Peoples Plan (IPP) </a:t>
            </a:r>
            <a:r>
              <a:rPr lang="en-US" sz="6000" dirty="0">
                <a:solidFill>
                  <a:schemeClr val="tx2"/>
                </a:solidFill>
              </a:rPr>
              <a:t>or </a:t>
            </a:r>
            <a:r>
              <a:rPr lang="en-US" sz="6000" dirty="0">
                <a:solidFill>
                  <a:schemeClr val="tx2"/>
                </a:solidFill>
                <a:latin typeface="Montserrat ExtraBold" pitchFamily="2" charset="0"/>
              </a:rPr>
              <a:t>Social Impact Management Plan (SIMP) </a:t>
            </a:r>
            <a:r>
              <a:rPr lang="en-US" sz="6000" dirty="0">
                <a:solidFill>
                  <a:schemeClr val="tx2"/>
                </a:solidFill>
              </a:rPr>
              <a:t>with the description of project benefits and risks, CPA and the FPIC process followed, and how vulnerable and excluded people participated in the process. </a:t>
            </a:r>
          </a:p>
        </p:txBody>
      </p:sp>
      <p:sp>
        <p:nvSpPr>
          <p:cNvPr id="3" name="Rounded Rectangle">
            <a:extLst>
              <a:ext uri="{FF2B5EF4-FFF2-40B4-BE49-F238E27FC236}">
                <a16:creationId xmlns:a16="http://schemas.microsoft.com/office/drawing/2014/main" id="{9AF7E23D-16D2-83FC-FCC7-A924A09F0072}"/>
              </a:ext>
            </a:extLst>
          </p:cNvPr>
          <p:cNvSpPr/>
          <p:nvPr/>
        </p:nvSpPr>
        <p:spPr>
          <a:xfrm>
            <a:off x="2857500" y="12179638"/>
            <a:ext cx="43014900" cy="1449196"/>
          </a:xfrm>
          <a:prstGeom prst="roundRect">
            <a:avLst>
              <a:gd name="adj" fmla="val 7966"/>
            </a:avLst>
          </a:prstGeom>
          <a:solidFill>
            <a:schemeClr val="accent1"/>
          </a:solidFill>
          <a:ln w="25400" cap="flat">
            <a:noFill/>
            <a:miter lim="400000"/>
          </a:ln>
          <a:effectLst/>
        </p:spPr>
        <p:txBody>
          <a:bodyPr wrap="square" lIns="0" tIns="0" rIns="0" bIns="0" numCol="1" anchor="ctr">
            <a:noAutofit/>
          </a:bodyPr>
          <a:lstStyle/>
          <a:p>
            <a:pPr>
              <a:defRPr sz="6400" b="0">
                <a:solidFill>
                  <a:srgbClr val="FFFFFF"/>
                </a:solidFill>
                <a:latin typeface="+mn-lt"/>
                <a:ea typeface="+mn-ea"/>
                <a:cs typeface="+mn-cs"/>
                <a:sym typeface="Helvetica Neue Medium"/>
              </a:defRPr>
            </a:pPr>
            <a:endParaRPr sz="6400"/>
          </a:p>
        </p:txBody>
      </p:sp>
      <p:sp>
        <p:nvSpPr>
          <p:cNvPr id="6" name="More Information">
            <a:extLst>
              <a:ext uri="{FF2B5EF4-FFF2-40B4-BE49-F238E27FC236}">
                <a16:creationId xmlns:a16="http://schemas.microsoft.com/office/drawing/2014/main" id="{8370DC2B-1E0F-EFE2-DC82-37D70B487A2E}"/>
              </a:ext>
            </a:extLst>
          </p:cNvPr>
          <p:cNvSpPr txBox="1"/>
          <p:nvPr/>
        </p:nvSpPr>
        <p:spPr>
          <a:xfrm>
            <a:off x="3594712" y="12247647"/>
            <a:ext cx="30974826" cy="131318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1600" tIns="101600" rIns="101600" bIns="101600" numCol="1" anchor="ctr">
            <a:spAutoFit/>
          </a:bodyPr>
          <a:lstStyle>
            <a:lvl1pPr>
              <a:defRPr b="0">
                <a:solidFill>
                  <a:srgbClr val="FFFFFF"/>
                </a:solidFill>
                <a:latin typeface="Montserrat SemiBold"/>
                <a:ea typeface="Montserrat SemiBold"/>
                <a:cs typeface="Montserrat SemiBold"/>
                <a:sym typeface="Montserrat SemiBold"/>
              </a:defRPr>
            </a:lvl1pPr>
          </a:lstStyle>
          <a:p>
            <a:pPr algn="l"/>
            <a:r>
              <a:rPr lang="en-US" sz="7200" b="1" dirty="0">
                <a:latin typeface="Franklin Gothic Demi" panose="020B0703020102020204" pitchFamily="34" charset="0"/>
              </a:rPr>
              <a:t>FPIC/SE Guidelines suggest a </a:t>
            </a:r>
            <a:r>
              <a:rPr lang="en-US" sz="7200" b="1" u="sng" dirty="0">
                <a:latin typeface="Franklin Gothic Demi" panose="020B0703020102020204" pitchFamily="34" charset="0"/>
              </a:rPr>
              <a:t>Consent Set of Document (CSD) be developed</a:t>
            </a:r>
            <a:r>
              <a:rPr lang="en-US" sz="7200" b="1" dirty="0">
                <a:latin typeface="Franklin Gothic Demi" panose="020B0703020102020204" pitchFamily="34" charset="0"/>
              </a:rPr>
              <a:t>:</a:t>
            </a:r>
          </a:p>
        </p:txBody>
      </p:sp>
      <p:sp>
        <p:nvSpPr>
          <p:cNvPr id="4"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47AA4AA9-51D9-C3B3-2892-E8D965077CD3}"/>
              </a:ext>
            </a:extLst>
          </p:cNvPr>
          <p:cNvSpPr txBox="1"/>
          <p:nvPr/>
        </p:nvSpPr>
        <p:spPr>
          <a:xfrm>
            <a:off x="2857500" y="5750915"/>
            <a:ext cx="43014900" cy="636071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0" tIns="101600" rIns="101600" bIns="101600">
            <a:spAutoFit/>
          </a:bodyPr>
          <a:lstStyle>
            <a:lvl1pPr algn="l">
              <a:lnSpc>
                <a:spcPct val="120000"/>
              </a:lnSpc>
              <a:defRPr sz="5600" b="0">
                <a:solidFill>
                  <a:srgbClr val="5D6788"/>
                </a:solidFill>
                <a:latin typeface="Montserrat Regular"/>
                <a:ea typeface="Montserrat Regular"/>
                <a:cs typeface="Montserrat Regular"/>
                <a:sym typeface="Montserrat Regular"/>
              </a:defRPr>
            </a:lvl1pPr>
          </a:lstStyle>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ESS7 para 25</a:t>
            </a:r>
            <a:r>
              <a:rPr lang="en-US" sz="6000" dirty="0">
                <a:solidFill>
                  <a:schemeClr val="tx2"/>
                </a:solidFill>
              </a:rPr>
              <a:t>: The Borrower will </a:t>
            </a:r>
            <a:r>
              <a:rPr lang="en-US" sz="6000" dirty="0">
                <a:solidFill>
                  <a:schemeClr val="tx2"/>
                </a:solidFill>
                <a:latin typeface="Montserrat ExtraBold" panose="00000900000000000000" pitchFamily="2" charset="0"/>
              </a:rPr>
              <a:t>document</a:t>
            </a:r>
            <a:r>
              <a:rPr lang="en-US" sz="6000" dirty="0">
                <a:solidFill>
                  <a:schemeClr val="tx2"/>
                </a:solidFill>
              </a:rPr>
              <a:t>: (</a:t>
            </a:r>
            <a:r>
              <a:rPr lang="en-US" sz="6000" dirty="0" err="1">
                <a:solidFill>
                  <a:schemeClr val="tx2"/>
                </a:solidFill>
              </a:rPr>
              <a:t>i</a:t>
            </a:r>
            <a:r>
              <a:rPr lang="en-US" sz="6000" dirty="0">
                <a:solidFill>
                  <a:schemeClr val="tx2"/>
                </a:solidFill>
              </a:rPr>
              <a:t>) the mutually accepted </a:t>
            </a:r>
            <a:r>
              <a:rPr lang="en-US" sz="6000" dirty="0">
                <a:solidFill>
                  <a:schemeClr val="tx2"/>
                </a:solidFill>
                <a:latin typeface="Montserrat ExtraBold" pitchFamily="2" charset="0"/>
              </a:rPr>
              <a:t>process</a:t>
            </a:r>
            <a:r>
              <a:rPr lang="en-US" sz="6000" dirty="0">
                <a:solidFill>
                  <a:schemeClr val="tx2"/>
                </a:solidFill>
              </a:rPr>
              <a:t> to carry out GFN; and (ii) the </a:t>
            </a:r>
            <a:r>
              <a:rPr lang="en-US" sz="6000" dirty="0">
                <a:solidFill>
                  <a:schemeClr val="tx2"/>
                </a:solidFill>
                <a:latin typeface="Montserrat ExtraBold" pitchFamily="2" charset="0"/>
              </a:rPr>
              <a:t>outcome</a:t>
            </a:r>
            <a:r>
              <a:rPr lang="en-US" sz="6000" dirty="0">
                <a:solidFill>
                  <a:schemeClr val="tx2"/>
                </a:solidFill>
              </a:rPr>
              <a:t> of GFN, including </a:t>
            </a:r>
            <a:r>
              <a:rPr lang="en-US" sz="6000" dirty="0">
                <a:solidFill>
                  <a:schemeClr val="tx2"/>
                </a:solidFill>
                <a:latin typeface="Montserrat ExtraBold" pitchFamily="2" charset="0"/>
              </a:rPr>
              <a:t>all agreements reached </a:t>
            </a:r>
            <a:r>
              <a:rPr lang="en-US" sz="6000" dirty="0">
                <a:solidFill>
                  <a:schemeClr val="tx2"/>
                </a:solidFill>
              </a:rPr>
              <a:t>as well as </a:t>
            </a:r>
            <a:r>
              <a:rPr lang="en-US" sz="6000" dirty="0">
                <a:solidFill>
                  <a:schemeClr val="tx2"/>
                </a:solidFill>
                <a:latin typeface="Montserrat ExtraBold" pitchFamily="2" charset="0"/>
              </a:rPr>
              <a:t>dissenting views</a:t>
            </a:r>
            <a:r>
              <a:rPr lang="en-US" sz="6000" dirty="0">
                <a:solidFill>
                  <a:schemeClr val="tx2"/>
                </a:solidFill>
              </a:rPr>
              <a:t> (paraphrased)</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PS7 GN35</a:t>
            </a:r>
            <a:r>
              <a:rPr lang="en-US" sz="6000" dirty="0">
                <a:solidFill>
                  <a:schemeClr val="tx2"/>
                </a:solidFill>
              </a:rPr>
              <a:t>: The client should </a:t>
            </a:r>
            <a:r>
              <a:rPr lang="en-US" sz="6000" dirty="0">
                <a:solidFill>
                  <a:schemeClr val="tx2"/>
                </a:solidFill>
                <a:latin typeface="Montserrat ExtraBold" panose="00000900000000000000" pitchFamily="2" charset="0"/>
              </a:rPr>
              <a:t>document </a:t>
            </a:r>
            <a:r>
              <a:rPr lang="en-US" sz="6000" dirty="0">
                <a:solidFill>
                  <a:schemeClr val="tx2"/>
                </a:solidFill>
              </a:rPr>
              <a:t>(</a:t>
            </a:r>
            <a:r>
              <a:rPr lang="en-US" sz="6000" dirty="0" err="1">
                <a:solidFill>
                  <a:schemeClr val="tx2"/>
                </a:solidFill>
              </a:rPr>
              <a:t>i</a:t>
            </a:r>
            <a:r>
              <a:rPr lang="en-US" sz="6000" dirty="0">
                <a:solidFill>
                  <a:schemeClr val="tx2"/>
                </a:solidFill>
              </a:rPr>
              <a:t>) the mutually accepted engagement and negotiation </a:t>
            </a:r>
            <a:r>
              <a:rPr lang="en-US" sz="6000" dirty="0">
                <a:solidFill>
                  <a:schemeClr val="tx2"/>
                </a:solidFill>
                <a:latin typeface="Montserrat ExtraBold" pitchFamily="2" charset="0"/>
              </a:rPr>
              <a:t>process</a:t>
            </a:r>
            <a:r>
              <a:rPr lang="en-US" sz="6000" dirty="0">
                <a:solidFill>
                  <a:schemeClr val="tx2"/>
                </a:solidFill>
              </a:rPr>
              <a:t>; and (ii) </a:t>
            </a:r>
            <a:r>
              <a:rPr lang="en-US" sz="6000" dirty="0">
                <a:solidFill>
                  <a:schemeClr val="tx2"/>
                </a:solidFill>
                <a:latin typeface="Montserrat ExtraBold" pitchFamily="2" charset="0"/>
              </a:rPr>
              <a:t>evidence of agreement </a:t>
            </a:r>
            <a:r>
              <a:rPr lang="en-US" sz="6000" dirty="0">
                <a:solidFill>
                  <a:schemeClr val="tx2"/>
                </a:solidFill>
              </a:rPr>
              <a:t>between the parties regarding the outcome of the negotiations. Impacts on </a:t>
            </a:r>
            <a:r>
              <a:rPr lang="en-US" sz="6000" dirty="0">
                <a:solidFill>
                  <a:schemeClr val="tx2"/>
                </a:solidFill>
                <a:latin typeface="Montserrat ExtraBold" pitchFamily="2" charset="0"/>
              </a:rPr>
              <a:t>vulnerable groups </a:t>
            </a:r>
            <a:r>
              <a:rPr lang="en-US" sz="6000" dirty="0">
                <a:solidFill>
                  <a:schemeClr val="tx2"/>
                </a:solidFill>
              </a:rPr>
              <a:t>should be adequately addressed in relevant documentation (paraphrased)</a:t>
            </a:r>
          </a:p>
          <a:p>
            <a:pPr>
              <a:lnSpc>
                <a:spcPct val="100000"/>
              </a:lnSpc>
              <a:spcAft>
                <a:spcPts val="2400"/>
              </a:spcAft>
            </a:pPr>
            <a:endParaRPr lang="en-US" sz="6000" dirty="0">
              <a:solidFill>
                <a:schemeClr val="tx2"/>
              </a:solidFill>
            </a:endParaRPr>
          </a:p>
        </p:txBody>
      </p:sp>
      <p:sp>
        <p:nvSpPr>
          <p:cNvPr id="5" name="Slide Number Placeholder 2">
            <a:extLst>
              <a:ext uri="{FF2B5EF4-FFF2-40B4-BE49-F238E27FC236}">
                <a16:creationId xmlns:a16="http://schemas.microsoft.com/office/drawing/2014/main" id="{518F8D2F-8C04-08CB-DC5B-34803BB32538}"/>
              </a:ext>
            </a:extLst>
          </p:cNvPr>
          <p:cNvSpPr txBox="1">
            <a:spLocks/>
          </p:cNvSpPr>
          <p:nvPr/>
        </p:nvSpPr>
        <p:spPr>
          <a:xfrm>
            <a:off x="25062611" y="26117229"/>
            <a:ext cx="20543088" cy="1182991"/>
          </a:xfrm>
          <a:prstGeom prst="rect">
            <a:avLst/>
          </a:prstGeom>
        </p:spPr>
        <p:txBody>
          <a:bodyPr/>
          <a:lstStyle>
            <a:defPPr>
              <a:defRPr lang="en-US"/>
            </a:defPPr>
            <a:lvl1pPr marL="0" algn="r" defTabSz="914330" rtl="0" eaLnBrk="1" latinLnBrk="0" hangingPunct="1">
              <a:defRPr sz="1800" kern="1200">
                <a:solidFill>
                  <a:srgbClr val="1B4C8E"/>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en-US" sz="3200" dirty="0">
                <a:latin typeface="Montserrat" pitchFamily="2" charset="0"/>
              </a:rPr>
              <a:t>FPIC Implementation: Challenges and Recommendation From FPIC Guidelines </a:t>
            </a:r>
            <a:r>
              <a:rPr lang="en-US" sz="4400" dirty="0">
                <a:latin typeface="Montserrat" pitchFamily="2" charset="0"/>
              </a:rPr>
              <a:t>|  </a:t>
            </a:r>
            <a:fld id="{D8D877B3-D348-4611-9BDB-C5374591D951}" type="slidenum">
              <a:rPr lang="en-US" sz="4400" b="1" smtClean="0">
                <a:solidFill>
                  <a:schemeClr val="accent1"/>
                </a:solidFill>
                <a:latin typeface="Montserrat" pitchFamily="2" charset="0"/>
              </a:rPr>
              <a:pPr/>
              <a:t>14</a:t>
            </a:fld>
            <a:endParaRPr lang="en-US" sz="4400" b="1" dirty="0">
              <a:solidFill>
                <a:schemeClr val="accent1"/>
              </a:solidFill>
              <a:latin typeface="Montserrat" pitchFamily="2" charset="0"/>
            </a:endParaRPr>
          </a:p>
        </p:txBody>
      </p:sp>
    </p:spTree>
    <p:extLst>
      <p:ext uri="{BB962C8B-B14F-4D97-AF65-F5344CB8AC3E}">
        <p14:creationId xmlns:p14="http://schemas.microsoft.com/office/powerpoint/2010/main" val="92006053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730D9-A7A9-5696-43AF-494AC1D08006}"/>
            </a:ext>
          </a:extLst>
        </p:cNvPr>
        <p:cNvGrpSpPr/>
        <p:nvPr/>
      </p:nvGrpSpPr>
      <p:grpSpPr>
        <a:xfrm>
          <a:off x="0" y="0"/>
          <a:ext cx="0" cy="0"/>
          <a:chOff x="0" y="0"/>
          <a:chExt cx="0" cy="0"/>
        </a:xfrm>
      </p:grpSpPr>
      <p:sp>
        <p:nvSpPr>
          <p:cNvPr id="2" name="Title first slide">
            <a:extLst>
              <a:ext uri="{FF2B5EF4-FFF2-40B4-BE49-F238E27FC236}">
                <a16:creationId xmlns:a16="http://schemas.microsoft.com/office/drawing/2014/main" id="{ACBB0FF7-F497-BAED-AE5D-3D1878EE35AD}"/>
              </a:ext>
            </a:extLst>
          </p:cNvPr>
          <p:cNvSpPr txBox="1"/>
          <p:nvPr/>
        </p:nvSpPr>
        <p:spPr>
          <a:xfrm>
            <a:off x="2857500" y="2499250"/>
            <a:ext cx="32172269" cy="212878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1600" tIns="101600" rIns="101600" bIns="101600" anchor="t">
            <a:spAutoFit/>
          </a:bodyPr>
          <a:lstStyle>
            <a:lvl1pPr algn="l">
              <a:defRPr sz="18000" b="0">
                <a:solidFill>
                  <a:srgbClr val="2B3763"/>
                </a:solidFill>
                <a:latin typeface="Montserrat Bold"/>
                <a:ea typeface="Montserrat Bold"/>
                <a:cs typeface="Montserrat Bold"/>
                <a:sym typeface="Montserrat Bold"/>
              </a:defRPr>
            </a:lvl1pPr>
          </a:lstStyle>
          <a:p>
            <a:r>
              <a:rPr lang="en-US" sz="12500" b="1" dirty="0">
                <a:latin typeface="Franklin Gothic Heavy" panose="020B0903020102020204" pitchFamily="34" charset="0"/>
              </a:rPr>
              <a:t>How to Adjust FPIC Based on Risk Levels? </a:t>
            </a:r>
          </a:p>
        </p:txBody>
      </p:sp>
      <p:sp>
        <p:nvSpPr>
          <p:cNvPr id="143" name="Subtitle demo text">
            <a:extLst>
              <a:ext uri="{FF2B5EF4-FFF2-40B4-BE49-F238E27FC236}">
                <a16:creationId xmlns:a16="http://schemas.microsoft.com/office/drawing/2014/main" id="{E022E964-00CB-0C33-DFCA-2BE3327623C7}"/>
              </a:ext>
            </a:extLst>
          </p:cNvPr>
          <p:cNvSpPr txBox="1"/>
          <p:nvPr/>
        </p:nvSpPr>
        <p:spPr>
          <a:xfrm>
            <a:off x="2857500" y="881067"/>
            <a:ext cx="6990696" cy="168251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1600" tIns="101600" rIns="101600" bIns="101600" anchor="ctr">
            <a:spAutoFit/>
          </a:bodyPr>
          <a:lstStyle>
            <a:lvl1pPr algn="l">
              <a:defRPr b="0">
                <a:solidFill>
                  <a:srgbClr val="5FCF9C"/>
                </a:solidFill>
                <a:latin typeface="Montserrat SemiBold"/>
                <a:ea typeface="Montserrat SemiBold"/>
                <a:cs typeface="Montserrat SemiBold"/>
                <a:sym typeface="Montserrat SemiBold"/>
              </a:defRPr>
            </a:lvl1pPr>
          </a:lstStyle>
          <a:p>
            <a:r>
              <a:rPr lang="en-US" sz="9600" dirty="0">
                <a:solidFill>
                  <a:schemeClr val="accent1"/>
                </a:solidFill>
                <a:latin typeface="Franklin Gothic Demi" panose="020B0703020102020204" pitchFamily="34" charset="0"/>
              </a:rPr>
              <a:t>Challenge 7:</a:t>
            </a:r>
            <a:endParaRPr sz="9600" dirty="0">
              <a:solidFill>
                <a:schemeClr val="accent1"/>
              </a:solidFill>
              <a:latin typeface="Franklin Gothic Demi" panose="020B0703020102020204" pitchFamily="34" charset="0"/>
            </a:endParaRPr>
          </a:p>
        </p:txBody>
      </p:sp>
      <p:sp>
        <p:nvSpPr>
          <p:cNvPr id="7"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00103954-2790-E0E6-CAC1-78E367DC6C7E}"/>
              </a:ext>
            </a:extLst>
          </p:cNvPr>
          <p:cNvSpPr txBox="1"/>
          <p:nvPr/>
        </p:nvSpPr>
        <p:spPr>
          <a:xfrm>
            <a:off x="2799696" y="19291326"/>
            <a:ext cx="26537304" cy="359072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0" tIns="101600" rIns="101600" bIns="101600">
            <a:spAutoFit/>
          </a:bodyPr>
          <a:lstStyle>
            <a:lvl1pPr algn="l">
              <a:lnSpc>
                <a:spcPct val="120000"/>
              </a:lnSpc>
              <a:defRPr sz="5600" b="0">
                <a:solidFill>
                  <a:srgbClr val="5D6788"/>
                </a:solidFill>
                <a:latin typeface="Montserrat Regular"/>
                <a:ea typeface="Montserrat Regular"/>
                <a:cs typeface="Montserrat Regular"/>
                <a:sym typeface="Montserrat Regular"/>
              </a:defRPr>
            </a:lvl1pPr>
          </a:lstStyle>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FPIC 1</a:t>
            </a:r>
            <a:r>
              <a:rPr lang="en-US" sz="6000" dirty="0">
                <a:solidFill>
                  <a:schemeClr val="tx2"/>
                </a:solidFill>
                <a:latin typeface="Montserrat" pitchFamily="2" charset="0"/>
              </a:rPr>
              <a:t> (“Standard”) and </a:t>
            </a:r>
            <a:r>
              <a:rPr lang="en-US" sz="6000" dirty="0">
                <a:solidFill>
                  <a:schemeClr val="tx2"/>
                </a:solidFill>
                <a:latin typeface="Montserrat ExtraBold" panose="00000900000000000000" pitchFamily="2" charset="0"/>
              </a:rPr>
              <a:t>2</a:t>
            </a:r>
            <a:r>
              <a:rPr lang="en-US" sz="6000" dirty="0">
                <a:solidFill>
                  <a:schemeClr val="tx2"/>
                </a:solidFill>
                <a:latin typeface="Montserrat" pitchFamily="2" charset="0"/>
              </a:rPr>
              <a:t> (“Lite”) approaches for risks and impacts </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“Bottom line” conditions</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Sectoral guidance </a:t>
            </a:r>
            <a:r>
              <a:rPr lang="en-US" sz="6000" dirty="0">
                <a:solidFill>
                  <a:schemeClr val="tx2"/>
                </a:solidFill>
                <a:latin typeface="Montserrat" pitchFamily="2" charset="0"/>
              </a:rPr>
              <a:t>to tailor the FPIC process</a:t>
            </a:r>
          </a:p>
        </p:txBody>
      </p:sp>
      <p:sp>
        <p:nvSpPr>
          <p:cNvPr id="4"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92B8C66F-A8EA-1DBC-CA29-D835CD85559F}"/>
              </a:ext>
            </a:extLst>
          </p:cNvPr>
          <p:cNvSpPr txBox="1"/>
          <p:nvPr/>
        </p:nvSpPr>
        <p:spPr>
          <a:xfrm>
            <a:off x="2857500" y="7177414"/>
            <a:ext cx="25488900" cy="697626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0" tIns="101600" rIns="101600" bIns="101600">
            <a:spAutoFit/>
          </a:bodyPr>
          <a:lstStyle>
            <a:lvl1pPr algn="l">
              <a:lnSpc>
                <a:spcPct val="120000"/>
              </a:lnSpc>
              <a:defRPr sz="5600" b="0">
                <a:solidFill>
                  <a:srgbClr val="5D6788"/>
                </a:solidFill>
                <a:latin typeface="Montserrat Regular"/>
                <a:ea typeface="Montserrat Regular"/>
                <a:cs typeface="Montserrat Regular"/>
                <a:sym typeface="Montserrat Regular"/>
              </a:defRPr>
            </a:lvl1pPr>
          </a:lstStyle>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ESS7 para 11</a:t>
            </a:r>
            <a:r>
              <a:rPr lang="en-US" sz="6000" dirty="0">
                <a:solidFill>
                  <a:schemeClr val="tx2"/>
                </a:solidFill>
              </a:rPr>
              <a:t>: The scope and scale of consultation, as well as subsequent project planning and documentation processes, will be </a:t>
            </a:r>
            <a:r>
              <a:rPr lang="en-US" sz="6000" dirty="0">
                <a:solidFill>
                  <a:schemeClr val="tx2"/>
                </a:solidFill>
                <a:latin typeface="Montserrat ExtraBold" pitchFamily="2" charset="0"/>
              </a:rPr>
              <a:t>proportionate to project risks and impacts </a:t>
            </a:r>
            <a:r>
              <a:rPr lang="en-US" sz="6000" dirty="0">
                <a:solidFill>
                  <a:schemeClr val="tx2"/>
                </a:solidFill>
              </a:rPr>
              <a:t>(paraphrased) </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ESS7 GN11.1</a:t>
            </a:r>
            <a:r>
              <a:rPr lang="en-US" sz="6000" dirty="0">
                <a:solidFill>
                  <a:schemeClr val="tx2"/>
                </a:solidFill>
              </a:rPr>
              <a:t>: </a:t>
            </a:r>
            <a:r>
              <a:rPr lang="en-US" sz="6000" dirty="0">
                <a:solidFill>
                  <a:schemeClr val="tx2"/>
                </a:solidFill>
                <a:latin typeface="Montserrat ExtraBold" pitchFamily="2" charset="0"/>
              </a:rPr>
              <a:t>A targeted social assessment</a:t>
            </a:r>
            <a:r>
              <a:rPr lang="en-US" sz="6000" dirty="0">
                <a:solidFill>
                  <a:schemeClr val="tx2"/>
                </a:solidFill>
              </a:rPr>
              <a:t>, proportionate to the nature and scale of the potential risks to, and impacts on, as well as the vulnerability of affected IP communities, is conducted</a:t>
            </a:r>
          </a:p>
        </p:txBody>
      </p:sp>
      <p:sp>
        <p:nvSpPr>
          <p:cNvPr id="5" name="Rounded Rectangle">
            <a:extLst>
              <a:ext uri="{FF2B5EF4-FFF2-40B4-BE49-F238E27FC236}">
                <a16:creationId xmlns:a16="http://schemas.microsoft.com/office/drawing/2014/main" id="{E0F917D1-CD1E-D06B-85BD-1CE56887EFCB}"/>
              </a:ext>
            </a:extLst>
          </p:cNvPr>
          <p:cNvSpPr/>
          <p:nvPr/>
        </p:nvSpPr>
        <p:spPr>
          <a:xfrm>
            <a:off x="2857500" y="16041542"/>
            <a:ext cx="26098500" cy="1449196"/>
          </a:xfrm>
          <a:prstGeom prst="roundRect">
            <a:avLst>
              <a:gd name="adj" fmla="val 7966"/>
            </a:avLst>
          </a:prstGeom>
          <a:solidFill>
            <a:schemeClr val="accent1"/>
          </a:solidFill>
          <a:ln w="25400" cap="flat">
            <a:noFill/>
            <a:miter lim="400000"/>
          </a:ln>
          <a:effectLst/>
        </p:spPr>
        <p:txBody>
          <a:bodyPr wrap="square" lIns="0" tIns="0" rIns="0" bIns="0" numCol="1" anchor="ctr">
            <a:noAutofit/>
          </a:bodyPr>
          <a:lstStyle/>
          <a:p>
            <a:pPr>
              <a:defRPr sz="6400" b="0">
                <a:solidFill>
                  <a:srgbClr val="FFFFFF"/>
                </a:solidFill>
                <a:latin typeface="+mn-lt"/>
                <a:ea typeface="+mn-ea"/>
                <a:cs typeface="+mn-cs"/>
                <a:sym typeface="Helvetica Neue Medium"/>
              </a:defRPr>
            </a:pPr>
            <a:endParaRPr sz="6400"/>
          </a:p>
        </p:txBody>
      </p:sp>
      <p:sp>
        <p:nvSpPr>
          <p:cNvPr id="8" name="More Information">
            <a:extLst>
              <a:ext uri="{FF2B5EF4-FFF2-40B4-BE49-F238E27FC236}">
                <a16:creationId xmlns:a16="http://schemas.microsoft.com/office/drawing/2014/main" id="{472C8D0F-5631-5E34-4ED2-038730FC694D}"/>
              </a:ext>
            </a:extLst>
          </p:cNvPr>
          <p:cNvSpPr txBox="1"/>
          <p:nvPr/>
        </p:nvSpPr>
        <p:spPr>
          <a:xfrm>
            <a:off x="3594712" y="16109551"/>
            <a:ext cx="11860619" cy="131318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1600" tIns="101600" rIns="101600" bIns="101600" numCol="1" anchor="ctr">
            <a:spAutoFit/>
          </a:bodyPr>
          <a:lstStyle>
            <a:lvl1pPr>
              <a:defRPr b="0">
                <a:solidFill>
                  <a:srgbClr val="FFFFFF"/>
                </a:solidFill>
                <a:latin typeface="Montserrat SemiBold"/>
                <a:ea typeface="Montserrat SemiBold"/>
                <a:cs typeface="Montserrat SemiBold"/>
                <a:sym typeface="Montserrat SemiBold"/>
              </a:defRPr>
            </a:lvl1pPr>
          </a:lstStyle>
          <a:p>
            <a:r>
              <a:rPr lang="en-US" sz="7200" b="1" dirty="0">
                <a:latin typeface="Franklin Gothic Demi" panose="020B0703020102020204" pitchFamily="34" charset="0"/>
              </a:rPr>
              <a:t>FPIC/SE Guidelines suggest:</a:t>
            </a:r>
          </a:p>
        </p:txBody>
      </p:sp>
      <p:sp>
        <p:nvSpPr>
          <p:cNvPr id="9" name="Slide Number Placeholder 2">
            <a:extLst>
              <a:ext uri="{FF2B5EF4-FFF2-40B4-BE49-F238E27FC236}">
                <a16:creationId xmlns:a16="http://schemas.microsoft.com/office/drawing/2014/main" id="{B1B2456D-7A9B-F60B-DC1C-5751466F58F5}"/>
              </a:ext>
            </a:extLst>
          </p:cNvPr>
          <p:cNvSpPr txBox="1">
            <a:spLocks/>
          </p:cNvSpPr>
          <p:nvPr/>
        </p:nvSpPr>
        <p:spPr>
          <a:xfrm>
            <a:off x="25062611" y="26117229"/>
            <a:ext cx="20543088" cy="1182991"/>
          </a:xfrm>
          <a:prstGeom prst="rect">
            <a:avLst/>
          </a:prstGeom>
        </p:spPr>
        <p:txBody>
          <a:bodyPr/>
          <a:lstStyle>
            <a:defPPr>
              <a:defRPr lang="en-US"/>
            </a:defPPr>
            <a:lvl1pPr marL="0" algn="r" defTabSz="914330" rtl="0" eaLnBrk="1" latinLnBrk="0" hangingPunct="1">
              <a:defRPr sz="1800" kern="1200">
                <a:solidFill>
                  <a:srgbClr val="1B4C8E"/>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en-US" sz="3200" dirty="0">
                <a:latin typeface="Montserrat" pitchFamily="2" charset="0"/>
              </a:rPr>
              <a:t>FPIC Implementation: Challenges and Recommendation From FPIC Guidelines </a:t>
            </a:r>
            <a:r>
              <a:rPr lang="en-US" sz="4400" dirty="0">
                <a:latin typeface="Montserrat" pitchFamily="2" charset="0"/>
              </a:rPr>
              <a:t>|  </a:t>
            </a:r>
            <a:fld id="{D8D877B3-D348-4611-9BDB-C5374591D951}" type="slidenum">
              <a:rPr lang="en-US" sz="4400" b="1" smtClean="0">
                <a:solidFill>
                  <a:schemeClr val="accent1"/>
                </a:solidFill>
                <a:latin typeface="Montserrat" pitchFamily="2" charset="0"/>
              </a:rPr>
              <a:pPr/>
              <a:t>15</a:t>
            </a:fld>
            <a:endParaRPr lang="en-US" sz="4400" b="1" dirty="0">
              <a:solidFill>
                <a:schemeClr val="accent1"/>
              </a:solidFill>
              <a:latin typeface="Montserrat" pitchFamily="2" charset="0"/>
            </a:endParaRPr>
          </a:p>
        </p:txBody>
      </p:sp>
      <p:pic>
        <p:nvPicPr>
          <p:cNvPr id="11" name="Graphic 10">
            <a:extLst>
              <a:ext uri="{FF2B5EF4-FFF2-40B4-BE49-F238E27FC236}">
                <a16:creationId xmlns:a16="http://schemas.microsoft.com/office/drawing/2014/main" id="{F697F8A1-7DA0-5642-12B8-EF19BA7A80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03700" y="5829649"/>
            <a:ext cx="18135600" cy="18135600"/>
          </a:xfrm>
          <a:prstGeom prst="rect">
            <a:avLst/>
          </a:prstGeom>
        </p:spPr>
      </p:pic>
    </p:spTree>
    <p:extLst>
      <p:ext uri="{BB962C8B-B14F-4D97-AF65-F5344CB8AC3E}">
        <p14:creationId xmlns:p14="http://schemas.microsoft.com/office/powerpoint/2010/main" val="187078014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erson standing next to a speedometer&#10;&#10;Description automatically generated">
            <a:extLst>
              <a:ext uri="{FF2B5EF4-FFF2-40B4-BE49-F238E27FC236}">
                <a16:creationId xmlns:a16="http://schemas.microsoft.com/office/drawing/2014/main" id="{7EA1CCC5-A8A9-FE2A-6C7B-21EA8F0ADA31}"/>
              </a:ext>
            </a:extLst>
          </p:cNvPr>
          <p:cNvPicPr>
            <a:picLocks noChangeAspect="1"/>
          </p:cNvPicPr>
          <p:nvPr/>
        </p:nvPicPr>
        <p:blipFill rotWithShape="1">
          <a:blip r:embed="rId3">
            <a:extLst>
              <a:ext uri="{28A0092B-C50C-407E-A947-70E740481C1C}">
                <a14:useLocalDpi xmlns:a14="http://schemas.microsoft.com/office/drawing/2010/main" val="0"/>
              </a:ext>
            </a:extLst>
          </a:blip>
          <a:srcRect b="21543"/>
          <a:stretch/>
        </p:blipFill>
        <p:spPr>
          <a:xfrm>
            <a:off x="23368000" y="5040274"/>
            <a:ext cx="25400000" cy="19928116"/>
          </a:xfrm>
          <a:prstGeom prst="rect">
            <a:avLst/>
          </a:prstGeom>
        </p:spPr>
      </p:pic>
      <p:sp>
        <p:nvSpPr>
          <p:cNvPr id="3" name="Content Placeholder 2">
            <a:extLst>
              <a:ext uri="{FF2B5EF4-FFF2-40B4-BE49-F238E27FC236}">
                <a16:creationId xmlns:a16="http://schemas.microsoft.com/office/drawing/2014/main" id="{F0001D32-5804-6762-8169-0EF8B4D83583}"/>
              </a:ext>
            </a:extLst>
          </p:cNvPr>
          <p:cNvSpPr>
            <a:spLocks noGrp="1"/>
          </p:cNvSpPr>
          <p:nvPr>
            <p:ph idx="1"/>
          </p:nvPr>
        </p:nvSpPr>
        <p:spPr>
          <a:xfrm>
            <a:off x="3352802" y="9927774"/>
            <a:ext cx="21975428" cy="3788228"/>
          </a:xfrm>
        </p:spPr>
        <p:txBody>
          <a:bodyPr>
            <a:noAutofit/>
          </a:bodyPr>
          <a:lstStyle/>
          <a:p>
            <a:pPr>
              <a:spcBef>
                <a:spcPts val="0"/>
              </a:spcBef>
            </a:pPr>
            <a:r>
              <a:rPr lang="en-US" sz="8000" b="1" dirty="0">
                <a:solidFill>
                  <a:srgbClr val="1B4C8E"/>
                </a:solidFill>
              </a:rPr>
              <a:t>FPIC-1 (“Standard”) Approach: </a:t>
            </a:r>
          </a:p>
          <a:p>
            <a:pPr>
              <a:spcBef>
                <a:spcPts val="0"/>
              </a:spcBef>
            </a:pPr>
            <a:r>
              <a:rPr lang="en-US" sz="8000" dirty="0"/>
              <a:t>for Indigenous communities liable for significant impacts</a:t>
            </a:r>
          </a:p>
          <a:p>
            <a:pPr>
              <a:spcBef>
                <a:spcPts val="0"/>
              </a:spcBef>
            </a:pPr>
            <a:endParaRPr lang="en-US" sz="8000" dirty="0"/>
          </a:p>
        </p:txBody>
      </p:sp>
      <p:pic>
        <p:nvPicPr>
          <p:cNvPr id="15" name="Picture 14" descr="A blue and black text on a black background&#10;&#10;Description automatically generated">
            <a:extLst>
              <a:ext uri="{FF2B5EF4-FFF2-40B4-BE49-F238E27FC236}">
                <a16:creationId xmlns:a16="http://schemas.microsoft.com/office/drawing/2014/main" id="{771638A7-34C8-C1C2-03A1-F0240349C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07776" y="624768"/>
            <a:ext cx="6493128" cy="1296000"/>
          </a:xfrm>
          <a:prstGeom prst="rect">
            <a:avLst/>
          </a:prstGeom>
        </p:spPr>
      </p:pic>
      <p:sp>
        <p:nvSpPr>
          <p:cNvPr id="16" name="TextBox 15">
            <a:extLst>
              <a:ext uri="{FF2B5EF4-FFF2-40B4-BE49-F238E27FC236}">
                <a16:creationId xmlns:a16="http://schemas.microsoft.com/office/drawing/2014/main" id="{EF1E8CF9-39D2-E6FA-1192-FDB1B319CE62}"/>
              </a:ext>
            </a:extLst>
          </p:cNvPr>
          <p:cNvSpPr txBox="1"/>
          <p:nvPr/>
        </p:nvSpPr>
        <p:spPr>
          <a:xfrm>
            <a:off x="2262772" y="764938"/>
            <a:ext cx="24122808" cy="1015663"/>
          </a:xfrm>
          <a:prstGeom prst="rect">
            <a:avLst/>
          </a:prstGeom>
          <a:noFill/>
        </p:spPr>
        <p:txBody>
          <a:bodyPr wrap="square" lIns="0" tIns="182880" rIns="0" bIns="182880" rtlCol="0" anchor="t">
            <a:spAutoFit/>
          </a:bodyPr>
          <a:lstStyle/>
          <a:p>
            <a:pPr algn="l" defTabSz="3657600" hangingPunct="1"/>
            <a:r>
              <a:rPr lang="en-US" sz="4200" kern="1200" dirty="0">
                <a:solidFill>
                  <a:srgbClr val="113052"/>
                </a:solidFill>
                <a:latin typeface="Montserrat"/>
                <a:ea typeface="+mn-ea"/>
                <a:cs typeface="+mn-cs"/>
              </a:rPr>
              <a:t>TECHNICAL GUIDELINE</a:t>
            </a:r>
          </a:p>
        </p:txBody>
      </p:sp>
      <p:grpSp>
        <p:nvGrpSpPr>
          <p:cNvPr id="17" name="Group 16">
            <a:extLst>
              <a:ext uri="{FF2B5EF4-FFF2-40B4-BE49-F238E27FC236}">
                <a16:creationId xmlns:a16="http://schemas.microsoft.com/office/drawing/2014/main" id="{AA212C2A-441A-4CF9-3CE3-B4C2B0D5E31A}"/>
              </a:ext>
            </a:extLst>
          </p:cNvPr>
          <p:cNvGrpSpPr/>
          <p:nvPr/>
        </p:nvGrpSpPr>
        <p:grpSpPr>
          <a:xfrm>
            <a:off x="-1147080" y="-78338"/>
            <a:ext cx="3116048" cy="2702220"/>
            <a:chOff x="-286770" y="-19585"/>
            <a:chExt cx="779012" cy="675555"/>
          </a:xfrm>
        </p:grpSpPr>
        <p:pic>
          <p:nvPicPr>
            <p:cNvPr id="18" name="Graphic 17">
              <a:extLst>
                <a:ext uri="{FF2B5EF4-FFF2-40B4-BE49-F238E27FC236}">
                  <a16:creationId xmlns:a16="http://schemas.microsoft.com/office/drawing/2014/main" id="{D73EEA30-45C8-710A-D317-C1C8635598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0">
              <a:off x="-286770" y="-19585"/>
              <a:ext cx="675555" cy="675555"/>
            </a:xfrm>
            <a:prstGeom prst="rect">
              <a:avLst/>
            </a:prstGeom>
          </p:spPr>
        </p:pic>
        <p:sp>
          <p:nvSpPr>
            <p:cNvPr id="19" name="Oval 18">
              <a:extLst>
                <a:ext uri="{FF2B5EF4-FFF2-40B4-BE49-F238E27FC236}">
                  <a16:creationId xmlns:a16="http://schemas.microsoft.com/office/drawing/2014/main" id="{D87B41C8-DBF3-1907-4892-3AE76A5BAE1F}"/>
                </a:ext>
              </a:extLst>
            </p:cNvPr>
            <p:cNvSpPr/>
            <p:nvPr/>
          </p:nvSpPr>
          <p:spPr>
            <a:xfrm rot="9000000">
              <a:off x="89625" y="131446"/>
              <a:ext cx="402617" cy="402617"/>
            </a:xfrm>
            <a:prstGeom prst="ellipse">
              <a:avLst/>
            </a:prstGeom>
            <a:solidFill>
              <a:srgbClr val="113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657600" hangingPunct="1"/>
              <a:endParaRPr lang="en-US" sz="7200" b="0" kern="1200">
                <a:solidFill>
                  <a:srgbClr val="FFFFFF"/>
                </a:solidFill>
                <a:latin typeface="Open Sans"/>
              </a:endParaRPr>
            </a:p>
          </p:txBody>
        </p:sp>
      </p:grpSp>
      <p:sp>
        <p:nvSpPr>
          <p:cNvPr id="20" name="Title 5">
            <a:extLst>
              <a:ext uri="{FF2B5EF4-FFF2-40B4-BE49-F238E27FC236}">
                <a16:creationId xmlns:a16="http://schemas.microsoft.com/office/drawing/2014/main" id="{0EEC9CF8-39E2-2718-CA3D-1EE92E5E5256}"/>
              </a:ext>
            </a:extLst>
          </p:cNvPr>
          <p:cNvSpPr txBox="1">
            <a:spLocks/>
          </p:cNvSpPr>
          <p:nvPr/>
        </p:nvSpPr>
        <p:spPr>
          <a:xfrm>
            <a:off x="2702912" y="3117138"/>
            <a:ext cx="42945552" cy="2499892"/>
          </a:xfrm>
          <a:prstGeom prst="rect">
            <a:avLst/>
          </a:prstGeom>
        </p:spPr>
        <p:txBody>
          <a:bodyPr lIns="365760" tIns="182880" rIns="365760" bIns="182880" anchor="t"/>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pPr defTabSz="3657272">
              <a:lnSpc>
                <a:spcPct val="100000"/>
              </a:lnSpc>
            </a:pPr>
            <a:r>
              <a:rPr lang="en-US" sz="16000" b="0" spc="0" dirty="0">
                <a:solidFill>
                  <a:srgbClr val="F1AB23"/>
                </a:solidFill>
                <a:latin typeface="Montserrat-Bold"/>
              </a:rPr>
              <a:t>PPF FPIC Approaches:</a:t>
            </a:r>
          </a:p>
          <a:p>
            <a:pPr defTabSz="3657272">
              <a:lnSpc>
                <a:spcPct val="100000"/>
              </a:lnSpc>
            </a:pPr>
            <a:r>
              <a:rPr lang="en-US" sz="16000" spc="0" dirty="0">
                <a:solidFill>
                  <a:srgbClr val="1B4C8E"/>
                </a:solidFill>
                <a:latin typeface="Montserrat-Bold"/>
              </a:rPr>
              <a:t>According to Risk Level</a:t>
            </a:r>
            <a:endParaRPr lang="en-US" sz="16000" b="0" spc="0" dirty="0">
              <a:solidFill>
                <a:srgbClr val="1B4C8E"/>
              </a:solidFill>
              <a:latin typeface="Montserrat-Bold"/>
            </a:endParaRPr>
          </a:p>
        </p:txBody>
      </p:sp>
      <p:sp>
        <p:nvSpPr>
          <p:cNvPr id="24" name="Content Placeholder 2">
            <a:extLst>
              <a:ext uri="{FF2B5EF4-FFF2-40B4-BE49-F238E27FC236}">
                <a16:creationId xmlns:a16="http://schemas.microsoft.com/office/drawing/2014/main" id="{C57774D9-26A0-9651-F859-223EF647B5EA}"/>
              </a:ext>
            </a:extLst>
          </p:cNvPr>
          <p:cNvSpPr txBox="1">
            <a:spLocks/>
          </p:cNvSpPr>
          <p:nvPr/>
        </p:nvSpPr>
        <p:spPr>
          <a:xfrm>
            <a:off x="3352800" y="15370630"/>
            <a:ext cx="21031200" cy="5312228"/>
          </a:xfrm>
          <a:prstGeom prst="rect">
            <a:avLst/>
          </a:prstGeom>
        </p:spPr>
        <p:txBody>
          <a:bodyPr vert="horz" lIns="0" tIns="182880" rIns="0" bIns="182880" rtlCol="0">
            <a:normAutofit/>
          </a:bodyPr>
          <a:lstStyle>
            <a:lvl1pPr marL="0" indent="0" algn="l" defTabSz="914318" rtl="0" eaLnBrk="1" latinLnBrk="0" hangingPunct="1">
              <a:lnSpc>
                <a:spcPct val="12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3657272">
              <a:spcBef>
                <a:spcPts val="0"/>
              </a:spcBef>
            </a:pPr>
            <a:r>
              <a:rPr lang="en-US" sz="8000" dirty="0">
                <a:solidFill>
                  <a:srgbClr val="1B4C8E"/>
                </a:solidFill>
                <a:latin typeface="Open Sans"/>
              </a:rPr>
              <a:t>FPIC-2 (“Lite”) Approach: </a:t>
            </a:r>
          </a:p>
          <a:p>
            <a:pPr defTabSz="3657272">
              <a:spcBef>
                <a:spcPts val="0"/>
              </a:spcBef>
            </a:pPr>
            <a:r>
              <a:rPr lang="en-US" sz="8000" b="0" dirty="0">
                <a:solidFill>
                  <a:srgbClr val="1F1F1F"/>
                </a:solidFill>
                <a:latin typeface="Open Sans"/>
              </a:rPr>
              <a:t>for Indigenous communities subject to light or modest impacts</a:t>
            </a:r>
          </a:p>
        </p:txBody>
      </p:sp>
      <p:sp>
        <p:nvSpPr>
          <p:cNvPr id="25" name="Content Placeholder 2">
            <a:extLst>
              <a:ext uri="{FF2B5EF4-FFF2-40B4-BE49-F238E27FC236}">
                <a16:creationId xmlns:a16="http://schemas.microsoft.com/office/drawing/2014/main" id="{6E59606F-09E6-AFF1-4847-B6A81B0D6566}"/>
              </a:ext>
            </a:extLst>
          </p:cNvPr>
          <p:cNvSpPr txBox="1">
            <a:spLocks/>
          </p:cNvSpPr>
          <p:nvPr/>
        </p:nvSpPr>
        <p:spPr>
          <a:xfrm>
            <a:off x="3352802" y="20813866"/>
            <a:ext cx="21975428" cy="4154524"/>
          </a:xfrm>
          <a:prstGeom prst="rect">
            <a:avLst/>
          </a:prstGeom>
        </p:spPr>
        <p:txBody>
          <a:bodyPr vert="horz" lIns="0" tIns="182880" rIns="0" bIns="182880" rtlCol="0">
            <a:normAutofit fontScale="92500" lnSpcReduction="10000"/>
          </a:bodyPr>
          <a:lstStyle>
            <a:lvl1pPr marL="0" indent="0" algn="l" defTabSz="914318" rtl="0" eaLnBrk="1" latinLnBrk="0" hangingPunct="1">
              <a:lnSpc>
                <a:spcPct val="12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3657272">
              <a:spcBef>
                <a:spcPts val="0"/>
              </a:spcBef>
            </a:pPr>
            <a:r>
              <a:rPr lang="en-US" sz="8000" dirty="0">
                <a:solidFill>
                  <a:srgbClr val="1B4C8E"/>
                </a:solidFill>
                <a:latin typeface="Open Sans"/>
              </a:rPr>
              <a:t>FPIC-3 (“Like”) Approach:</a:t>
            </a:r>
            <a:r>
              <a:rPr lang="en-US" sz="8000" b="0" dirty="0">
                <a:solidFill>
                  <a:srgbClr val="1B4C8E"/>
                </a:solidFill>
                <a:latin typeface="Open Sans"/>
              </a:rPr>
              <a:t> </a:t>
            </a:r>
          </a:p>
          <a:p>
            <a:pPr defTabSz="3657272">
              <a:spcBef>
                <a:spcPts val="0"/>
              </a:spcBef>
            </a:pPr>
            <a:r>
              <a:rPr lang="en-US" sz="8000" b="0" dirty="0">
                <a:solidFill>
                  <a:srgbClr val="1F1F1F"/>
                </a:solidFill>
                <a:latin typeface="Open Sans"/>
              </a:rPr>
              <a:t>for non-Indigenous communities liable for significant impacts</a:t>
            </a:r>
          </a:p>
        </p:txBody>
      </p:sp>
    </p:spTree>
    <p:extLst>
      <p:ext uri="{BB962C8B-B14F-4D97-AF65-F5344CB8AC3E}">
        <p14:creationId xmlns:p14="http://schemas.microsoft.com/office/powerpoint/2010/main" val="137164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6AF8B-4052-A17A-DFBE-18727A974DA7}"/>
            </a:ext>
          </a:extLst>
        </p:cNvPr>
        <p:cNvGrpSpPr/>
        <p:nvPr/>
      </p:nvGrpSpPr>
      <p:grpSpPr>
        <a:xfrm>
          <a:off x="0" y="0"/>
          <a:ext cx="0" cy="0"/>
          <a:chOff x="0" y="0"/>
          <a:chExt cx="0" cy="0"/>
        </a:xfrm>
      </p:grpSpPr>
      <p:pic>
        <p:nvPicPr>
          <p:cNvPr id="27" name="Picture 26" descr="A person standing next to a speedometer&#10;&#10;Description automatically generated">
            <a:extLst>
              <a:ext uri="{FF2B5EF4-FFF2-40B4-BE49-F238E27FC236}">
                <a16:creationId xmlns:a16="http://schemas.microsoft.com/office/drawing/2014/main" id="{B0B66B70-F13F-8CD6-6C7E-F6AE5B321732}"/>
              </a:ext>
            </a:extLst>
          </p:cNvPr>
          <p:cNvPicPr>
            <a:picLocks noChangeAspect="1"/>
          </p:cNvPicPr>
          <p:nvPr/>
        </p:nvPicPr>
        <p:blipFill rotWithShape="1">
          <a:blip r:embed="rId3">
            <a:extLst>
              <a:ext uri="{28A0092B-C50C-407E-A947-70E740481C1C}">
                <a14:useLocalDpi xmlns:a14="http://schemas.microsoft.com/office/drawing/2010/main" val="0"/>
              </a:ext>
            </a:extLst>
          </a:blip>
          <a:srcRect b="21543"/>
          <a:stretch/>
        </p:blipFill>
        <p:spPr>
          <a:xfrm>
            <a:off x="23368000" y="5040274"/>
            <a:ext cx="25400000" cy="19928116"/>
          </a:xfrm>
          <a:prstGeom prst="rect">
            <a:avLst/>
          </a:prstGeom>
        </p:spPr>
      </p:pic>
      <p:pic>
        <p:nvPicPr>
          <p:cNvPr id="15" name="Picture 14" descr="A blue and black text on a black background&#10;&#10;Description automatically generated">
            <a:extLst>
              <a:ext uri="{FF2B5EF4-FFF2-40B4-BE49-F238E27FC236}">
                <a16:creationId xmlns:a16="http://schemas.microsoft.com/office/drawing/2014/main" id="{A835C5C1-F99B-F331-F381-165E173B60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07776" y="624768"/>
            <a:ext cx="6493128" cy="1296000"/>
          </a:xfrm>
          <a:prstGeom prst="rect">
            <a:avLst/>
          </a:prstGeom>
        </p:spPr>
      </p:pic>
      <p:sp>
        <p:nvSpPr>
          <p:cNvPr id="16" name="TextBox 15">
            <a:extLst>
              <a:ext uri="{FF2B5EF4-FFF2-40B4-BE49-F238E27FC236}">
                <a16:creationId xmlns:a16="http://schemas.microsoft.com/office/drawing/2014/main" id="{FAFBC1F0-F991-884B-D407-7B1B177F2AF9}"/>
              </a:ext>
            </a:extLst>
          </p:cNvPr>
          <p:cNvSpPr txBox="1"/>
          <p:nvPr/>
        </p:nvSpPr>
        <p:spPr>
          <a:xfrm>
            <a:off x="2262772" y="764938"/>
            <a:ext cx="24122808" cy="1015663"/>
          </a:xfrm>
          <a:prstGeom prst="rect">
            <a:avLst/>
          </a:prstGeom>
          <a:noFill/>
        </p:spPr>
        <p:txBody>
          <a:bodyPr wrap="square" lIns="0" tIns="182880" rIns="0" bIns="182880" rtlCol="0" anchor="t">
            <a:spAutoFit/>
          </a:bodyPr>
          <a:lstStyle/>
          <a:p>
            <a:pPr algn="l" defTabSz="3657600" hangingPunct="1"/>
            <a:r>
              <a:rPr lang="en-US" sz="4200" kern="1200" dirty="0">
                <a:solidFill>
                  <a:srgbClr val="113052"/>
                </a:solidFill>
                <a:latin typeface="Montserrat"/>
                <a:ea typeface="+mn-ea"/>
                <a:cs typeface="+mn-cs"/>
              </a:rPr>
              <a:t>TECHNICAL GUIDELINE</a:t>
            </a:r>
          </a:p>
        </p:txBody>
      </p:sp>
      <p:grpSp>
        <p:nvGrpSpPr>
          <p:cNvPr id="17" name="Group 16">
            <a:extLst>
              <a:ext uri="{FF2B5EF4-FFF2-40B4-BE49-F238E27FC236}">
                <a16:creationId xmlns:a16="http://schemas.microsoft.com/office/drawing/2014/main" id="{49E34104-A2B2-DA49-2015-6AA648A52320}"/>
              </a:ext>
            </a:extLst>
          </p:cNvPr>
          <p:cNvGrpSpPr/>
          <p:nvPr/>
        </p:nvGrpSpPr>
        <p:grpSpPr>
          <a:xfrm>
            <a:off x="-1147080" y="-78338"/>
            <a:ext cx="3116048" cy="2702220"/>
            <a:chOff x="-286770" y="-19585"/>
            <a:chExt cx="779012" cy="675555"/>
          </a:xfrm>
        </p:grpSpPr>
        <p:pic>
          <p:nvPicPr>
            <p:cNvPr id="18" name="Graphic 17">
              <a:extLst>
                <a:ext uri="{FF2B5EF4-FFF2-40B4-BE49-F238E27FC236}">
                  <a16:creationId xmlns:a16="http://schemas.microsoft.com/office/drawing/2014/main" id="{2C30CEBD-8EDF-896C-B99F-402C137134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0">
              <a:off x="-286770" y="-19585"/>
              <a:ext cx="675555" cy="675555"/>
            </a:xfrm>
            <a:prstGeom prst="rect">
              <a:avLst/>
            </a:prstGeom>
          </p:spPr>
        </p:pic>
        <p:sp>
          <p:nvSpPr>
            <p:cNvPr id="19" name="Oval 18">
              <a:extLst>
                <a:ext uri="{FF2B5EF4-FFF2-40B4-BE49-F238E27FC236}">
                  <a16:creationId xmlns:a16="http://schemas.microsoft.com/office/drawing/2014/main" id="{B9D864FB-6232-2236-F073-086A62472F02}"/>
                </a:ext>
              </a:extLst>
            </p:cNvPr>
            <p:cNvSpPr/>
            <p:nvPr/>
          </p:nvSpPr>
          <p:spPr>
            <a:xfrm rot="9000000">
              <a:off x="89625" y="131446"/>
              <a:ext cx="402617" cy="402617"/>
            </a:xfrm>
            <a:prstGeom prst="ellipse">
              <a:avLst/>
            </a:prstGeom>
            <a:solidFill>
              <a:srgbClr val="113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657600" hangingPunct="1"/>
              <a:endParaRPr lang="en-US" sz="7200" b="0" kern="1200">
                <a:solidFill>
                  <a:srgbClr val="FFFFFF"/>
                </a:solidFill>
                <a:latin typeface="Open Sans"/>
              </a:endParaRPr>
            </a:p>
          </p:txBody>
        </p:sp>
      </p:grpSp>
      <p:sp>
        <p:nvSpPr>
          <p:cNvPr id="20" name="Title 5">
            <a:extLst>
              <a:ext uri="{FF2B5EF4-FFF2-40B4-BE49-F238E27FC236}">
                <a16:creationId xmlns:a16="http://schemas.microsoft.com/office/drawing/2014/main" id="{08C2BE17-493B-5907-A221-7B050CD36AF9}"/>
              </a:ext>
            </a:extLst>
          </p:cNvPr>
          <p:cNvSpPr txBox="1">
            <a:spLocks/>
          </p:cNvSpPr>
          <p:nvPr/>
        </p:nvSpPr>
        <p:spPr>
          <a:xfrm>
            <a:off x="2702912" y="3117138"/>
            <a:ext cx="42945552" cy="2499892"/>
          </a:xfrm>
          <a:prstGeom prst="rect">
            <a:avLst/>
          </a:prstGeom>
        </p:spPr>
        <p:txBody>
          <a:bodyPr lIns="365760" tIns="182880" rIns="365760" bIns="182880" anchor="t"/>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pPr defTabSz="3657272">
              <a:lnSpc>
                <a:spcPct val="100000"/>
              </a:lnSpc>
            </a:pPr>
            <a:r>
              <a:rPr lang="en-US" sz="16000" b="0" spc="0" dirty="0">
                <a:solidFill>
                  <a:srgbClr val="F1AB23"/>
                </a:solidFill>
                <a:latin typeface="Montserrat-Bold"/>
              </a:rPr>
              <a:t>Sector-Specific Guidance</a:t>
            </a:r>
          </a:p>
          <a:p>
            <a:pPr defTabSz="3657272">
              <a:lnSpc>
                <a:spcPct val="100000"/>
              </a:lnSpc>
            </a:pPr>
            <a:r>
              <a:rPr lang="en-US" sz="16000" spc="0" dirty="0">
                <a:solidFill>
                  <a:srgbClr val="1B4C8E"/>
                </a:solidFill>
                <a:latin typeface="Montserrat-Bold"/>
              </a:rPr>
              <a:t>According to Risk / Complexity Level</a:t>
            </a:r>
            <a:endParaRPr lang="en-US" sz="16000" b="0" spc="0" dirty="0">
              <a:solidFill>
                <a:srgbClr val="1B4C8E"/>
              </a:solidFill>
              <a:latin typeface="Montserrat-Bold"/>
            </a:endParaRPr>
          </a:p>
        </p:txBody>
      </p:sp>
      <p:sp>
        <p:nvSpPr>
          <p:cNvPr id="24" name="Content Placeholder 2">
            <a:extLst>
              <a:ext uri="{FF2B5EF4-FFF2-40B4-BE49-F238E27FC236}">
                <a16:creationId xmlns:a16="http://schemas.microsoft.com/office/drawing/2014/main" id="{E15EF353-6714-2A90-3194-76A550997FA2}"/>
              </a:ext>
            </a:extLst>
          </p:cNvPr>
          <p:cNvSpPr txBox="1">
            <a:spLocks/>
          </p:cNvSpPr>
          <p:nvPr/>
        </p:nvSpPr>
        <p:spPr>
          <a:xfrm>
            <a:off x="3352800" y="15370630"/>
            <a:ext cx="21031200" cy="5312228"/>
          </a:xfrm>
          <a:prstGeom prst="rect">
            <a:avLst/>
          </a:prstGeom>
        </p:spPr>
        <p:txBody>
          <a:bodyPr vert="horz" lIns="0" tIns="182880" rIns="0" bIns="182880" rtlCol="0">
            <a:normAutofit/>
          </a:bodyPr>
          <a:lstStyle>
            <a:lvl1pPr marL="0" indent="0" algn="l" defTabSz="914318" rtl="0" eaLnBrk="1" latinLnBrk="0" hangingPunct="1">
              <a:lnSpc>
                <a:spcPct val="12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3657272">
              <a:spcBef>
                <a:spcPts val="0"/>
              </a:spcBef>
            </a:pPr>
            <a:endParaRPr lang="en-US" sz="8000" b="0" dirty="0">
              <a:solidFill>
                <a:srgbClr val="1F1F1F"/>
              </a:solidFill>
              <a:latin typeface="Open Sans"/>
            </a:endParaRPr>
          </a:p>
        </p:txBody>
      </p:sp>
      <p:sp>
        <p:nvSpPr>
          <p:cNvPr id="25" name="Content Placeholder 2">
            <a:extLst>
              <a:ext uri="{FF2B5EF4-FFF2-40B4-BE49-F238E27FC236}">
                <a16:creationId xmlns:a16="http://schemas.microsoft.com/office/drawing/2014/main" id="{E5B9D07D-7947-A8AA-B5F2-79114316578F}"/>
              </a:ext>
            </a:extLst>
          </p:cNvPr>
          <p:cNvSpPr txBox="1">
            <a:spLocks/>
          </p:cNvSpPr>
          <p:nvPr/>
        </p:nvSpPr>
        <p:spPr>
          <a:xfrm>
            <a:off x="3352802" y="20813866"/>
            <a:ext cx="21975428" cy="4154524"/>
          </a:xfrm>
          <a:prstGeom prst="rect">
            <a:avLst/>
          </a:prstGeom>
        </p:spPr>
        <p:txBody>
          <a:bodyPr vert="horz" lIns="0" tIns="182880" rIns="0" bIns="182880" rtlCol="0">
            <a:normAutofit/>
          </a:bodyPr>
          <a:lstStyle>
            <a:lvl1pPr marL="0" indent="0" algn="l" defTabSz="914318" rtl="0" eaLnBrk="1" latinLnBrk="0" hangingPunct="1">
              <a:lnSpc>
                <a:spcPct val="12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3657272">
              <a:spcBef>
                <a:spcPts val="0"/>
              </a:spcBef>
            </a:pPr>
            <a:endParaRPr lang="en-US" sz="8000" b="0" dirty="0">
              <a:solidFill>
                <a:srgbClr val="1F1F1F"/>
              </a:solidFill>
              <a:latin typeface="Open Sans"/>
            </a:endParaRPr>
          </a:p>
        </p:txBody>
      </p:sp>
      <p:sp>
        <p:nvSpPr>
          <p:cNvPr id="5" name="Rectangle 3">
            <a:extLst>
              <a:ext uri="{FF2B5EF4-FFF2-40B4-BE49-F238E27FC236}">
                <a16:creationId xmlns:a16="http://schemas.microsoft.com/office/drawing/2014/main" id="{6CE3C658-36A4-32F9-A896-B329379479A1}"/>
              </a:ext>
            </a:extLst>
          </p:cNvPr>
          <p:cNvSpPr>
            <a:spLocks noGrp="1" noChangeArrowheads="1"/>
          </p:cNvSpPr>
          <p:nvPr>
            <p:ph idx="1"/>
          </p:nvPr>
        </p:nvSpPr>
        <p:spPr bwMode="auto">
          <a:xfrm>
            <a:off x="6406642" y="8266294"/>
            <a:ext cx="16581374" cy="1614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fontAlgn="base">
              <a:spcBef>
                <a:spcPct val="0"/>
              </a:spcBef>
              <a:spcAft>
                <a:spcPct val="0"/>
              </a:spcAft>
              <a:tabLst>
                <a:tab pos="838200" algn="l"/>
                <a:tab pos="5724525" algn="r"/>
              </a:tabLst>
              <a:defRPr>
                <a:solidFill>
                  <a:schemeClr val="tx1"/>
                </a:solidFill>
                <a:latin typeface="Arial" panose="020B0604020202020204" pitchFamily="34" charset="0"/>
              </a:defRPr>
            </a:lvl1pPr>
            <a:lvl2pPr marL="457200" algn="l" eaLnBrk="0" fontAlgn="base">
              <a:spcBef>
                <a:spcPct val="0"/>
              </a:spcBef>
              <a:spcAft>
                <a:spcPct val="0"/>
              </a:spcAft>
              <a:tabLst>
                <a:tab pos="838200" algn="l"/>
                <a:tab pos="5724525" algn="r"/>
              </a:tabLst>
              <a:defRPr>
                <a:solidFill>
                  <a:schemeClr val="tx1"/>
                </a:solidFill>
                <a:latin typeface="Arial" panose="020B0604020202020204" pitchFamily="34" charset="0"/>
              </a:defRPr>
            </a:lvl2pPr>
            <a:lvl3pPr marL="914400" algn="l" eaLnBrk="0" fontAlgn="base">
              <a:spcBef>
                <a:spcPct val="0"/>
              </a:spcBef>
              <a:spcAft>
                <a:spcPct val="0"/>
              </a:spcAft>
              <a:tabLst>
                <a:tab pos="838200" algn="l"/>
                <a:tab pos="5724525" algn="r"/>
              </a:tabLst>
              <a:defRPr>
                <a:solidFill>
                  <a:schemeClr val="tx1"/>
                </a:solidFill>
                <a:latin typeface="Arial" panose="020B0604020202020204" pitchFamily="34" charset="0"/>
              </a:defRPr>
            </a:lvl3pPr>
            <a:lvl4pPr marL="1371600" algn="l" eaLnBrk="0" fontAlgn="base">
              <a:spcBef>
                <a:spcPct val="0"/>
              </a:spcBef>
              <a:spcAft>
                <a:spcPct val="0"/>
              </a:spcAft>
              <a:tabLst>
                <a:tab pos="838200" algn="l"/>
                <a:tab pos="5724525" algn="r"/>
              </a:tabLst>
              <a:defRPr>
                <a:solidFill>
                  <a:schemeClr val="tx1"/>
                </a:solidFill>
                <a:latin typeface="Arial" panose="020B0604020202020204" pitchFamily="34" charset="0"/>
              </a:defRPr>
            </a:lvl4pPr>
            <a:lvl5pPr marL="1828800" algn="l" eaLnBrk="0" fontAlgn="base">
              <a:spcBef>
                <a:spcPct val="0"/>
              </a:spcBef>
              <a:spcAft>
                <a:spcPct val="0"/>
              </a:spcAft>
              <a:tabLst>
                <a:tab pos="838200" algn="l"/>
                <a:tab pos="5724525" algn="r"/>
              </a:tabLst>
              <a:defRPr>
                <a:solidFill>
                  <a:schemeClr val="tx1"/>
                </a:solidFill>
                <a:latin typeface="Arial" panose="020B0604020202020204" pitchFamily="34" charset="0"/>
              </a:defRPr>
            </a:lvl5pPr>
            <a:lvl6pPr marL="2286000" algn="l" eaLnBrk="0" fontAlgn="base">
              <a:spcBef>
                <a:spcPct val="0"/>
              </a:spcBef>
              <a:spcAft>
                <a:spcPct val="0"/>
              </a:spcAft>
              <a:tabLst>
                <a:tab pos="838200" algn="l"/>
                <a:tab pos="5724525" algn="r"/>
              </a:tabLst>
              <a:defRPr>
                <a:solidFill>
                  <a:schemeClr val="tx1"/>
                </a:solidFill>
                <a:latin typeface="Arial" panose="020B0604020202020204" pitchFamily="34" charset="0"/>
              </a:defRPr>
            </a:lvl6pPr>
            <a:lvl7pPr marL="2743200" algn="l" eaLnBrk="0" fontAlgn="base">
              <a:spcBef>
                <a:spcPct val="0"/>
              </a:spcBef>
              <a:spcAft>
                <a:spcPct val="0"/>
              </a:spcAft>
              <a:tabLst>
                <a:tab pos="838200" algn="l"/>
                <a:tab pos="5724525" algn="r"/>
              </a:tabLst>
              <a:defRPr>
                <a:solidFill>
                  <a:schemeClr val="tx1"/>
                </a:solidFill>
                <a:latin typeface="Arial" panose="020B0604020202020204" pitchFamily="34" charset="0"/>
              </a:defRPr>
            </a:lvl7pPr>
            <a:lvl8pPr marL="3200400" algn="l" eaLnBrk="0" fontAlgn="base">
              <a:spcBef>
                <a:spcPct val="0"/>
              </a:spcBef>
              <a:spcAft>
                <a:spcPct val="0"/>
              </a:spcAft>
              <a:tabLst>
                <a:tab pos="838200" algn="l"/>
                <a:tab pos="5724525" algn="r"/>
              </a:tabLst>
              <a:defRPr>
                <a:solidFill>
                  <a:schemeClr val="tx1"/>
                </a:solidFill>
                <a:latin typeface="Arial" panose="020B0604020202020204" pitchFamily="34" charset="0"/>
              </a:defRPr>
            </a:lvl8pPr>
            <a:lvl9pPr marL="3657600" algn="l" eaLnBrk="0" fontAlgn="base">
              <a:spcBef>
                <a:spcPct val="0"/>
              </a:spcBef>
              <a:spcAft>
                <a:spcPct val="0"/>
              </a:spcAft>
              <a:tabLst>
                <a:tab pos="838200" algn="l"/>
                <a:tab pos="5724525" algn="r"/>
              </a:tabLst>
              <a:defRPr>
                <a:solidFill>
                  <a:schemeClr val="tx1"/>
                </a:solidFill>
                <a:latin typeface="Arial" panose="020B0604020202020204" pitchFamily="34" charset="0"/>
              </a:defRPr>
            </a:lvl9pPr>
          </a:lstStyle>
          <a:p>
            <a:pPr marL="1143000" marR="0" lvl="0" indent="-114300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tab pos="838200" algn="l"/>
                <a:tab pos="5724525" algn="r"/>
              </a:tabLst>
            </a:pPr>
            <a:r>
              <a:rPr kumimoji="0" lang="en-US" altLang="en-US" sz="8800" b="0" i="0" u="none" strike="noStrike" cap="none" normalizeH="0" baseline="0" dirty="0">
                <a:ln>
                  <a:noFill/>
                </a:ln>
                <a:solidFill>
                  <a:schemeClr val="tx1"/>
                </a:solidFill>
                <a:effectLst/>
                <a:latin typeface="Aptos Black" panose="020B0004020202020204" pitchFamily="34" charset="0"/>
                <a:ea typeface="Arial Nova" panose="020B0504020202020204" pitchFamily="34" charset="0"/>
                <a:cs typeface="Arial Nova" panose="020B0504020202020204" pitchFamily="34" charset="0"/>
                <a:hlinkClick r:id="rId7"/>
              </a:rPr>
              <a:t>HYDROPOWER</a:t>
            </a:r>
            <a:endParaRPr kumimoji="0" lang="en-US" altLang="en-US" sz="8800" b="0" i="0" u="none" strike="noStrike" cap="none" normalizeH="0" baseline="0" dirty="0">
              <a:ln>
                <a:noFill/>
              </a:ln>
              <a:solidFill>
                <a:schemeClr val="tx1"/>
              </a:solidFill>
              <a:effectLst/>
              <a:latin typeface="Aptos Black" panose="020B0004020202020204" pitchFamily="34" charset="0"/>
            </a:endParaRPr>
          </a:p>
          <a:p>
            <a:pPr marL="1143000" marR="0" lvl="0" indent="-114300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tab pos="838200" algn="l"/>
                <a:tab pos="5724525" algn="r"/>
              </a:tabLst>
            </a:pPr>
            <a:r>
              <a:rPr kumimoji="0" lang="en-US" altLang="en-US" sz="8800" b="0" i="0" u="none" strike="noStrike" cap="none" normalizeH="0" baseline="0" dirty="0">
                <a:ln>
                  <a:noFill/>
                </a:ln>
                <a:solidFill>
                  <a:schemeClr val="tx1"/>
                </a:solidFill>
                <a:effectLst/>
                <a:latin typeface="Aptos Black" panose="020B0004020202020204" pitchFamily="34" charset="0"/>
                <a:ea typeface="Arial Nova" panose="020B0504020202020204" pitchFamily="34" charset="0"/>
                <a:cs typeface="Arial Nova" panose="020B0504020202020204" pitchFamily="34" charset="0"/>
                <a:hlinkClick r:id="rId8"/>
              </a:rPr>
              <a:t>MINING</a:t>
            </a:r>
            <a:endParaRPr kumimoji="0" lang="en-US" altLang="en-US" sz="8800" b="0" i="0" u="none" strike="noStrike" cap="none" normalizeH="0" baseline="0" dirty="0">
              <a:ln>
                <a:noFill/>
              </a:ln>
              <a:solidFill>
                <a:schemeClr val="tx1"/>
              </a:solidFill>
              <a:effectLst/>
              <a:latin typeface="Aptos Black" panose="020B0004020202020204" pitchFamily="34" charset="0"/>
            </a:endParaRPr>
          </a:p>
          <a:p>
            <a:pPr marL="1143000" marR="0" lvl="0" indent="-114300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tab pos="838200" algn="l"/>
                <a:tab pos="5724525" algn="r"/>
              </a:tabLst>
            </a:pPr>
            <a:r>
              <a:rPr kumimoji="0" lang="en-US" altLang="en-US" sz="8800" b="0" i="0" u="none" strike="noStrike" cap="none" normalizeH="0" baseline="0" dirty="0">
                <a:ln>
                  <a:noFill/>
                </a:ln>
                <a:solidFill>
                  <a:schemeClr val="tx1"/>
                </a:solidFill>
                <a:effectLst/>
                <a:latin typeface="Aptos Black" panose="020B0004020202020204" pitchFamily="34" charset="0"/>
                <a:ea typeface="Arial Nova" panose="020B0504020202020204" pitchFamily="34" charset="0"/>
                <a:cs typeface="Arial Nova" panose="020B0504020202020204" pitchFamily="34" charset="0"/>
                <a:hlinkClick r:id="rId9"/>
              </a:rPr>
              <a:t>RAILWAYS</a:t>
            </a:r>
            <a:endParaRPr kumimoji="0" lang="en-US" altLang="en-US" sz="8800" b="0" i="0" u="none" strike="noStrike" cap="none" normalizeH="0" baseline="0" dirty="0">
              <a:ln>
                <a:noFill/>
              </a:ln>
              <a:solidFill>
                <a:schemeClr val="tx1"/>
              </a:solidFill>
              <a:effectLst/>
              <a:latin typeface="Aptos Black" panose="020B0004020202020204" pitchFamily="34" charset="0"/>
            </a:endParaRPr>
          </a:p>
          <a:p>
            <a:pPr marL="1143000" marR="0" lvl="0" indent="-114300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tab pos="838200" algn="l"/>
                <a:tab pos="5724525" algn="r"/>
              </a:tabLst>
            </a:pPr>
            <a:r>
              <a:rPr kumimoji="0" lang="en-US" altLang="en-US" sz="8800" b="0" i="0" u="none" strike="noStrike" cap="none" normalizeH="0" baseline="0" dirty="0">
                <a:ln>
                  <a:noFill/>
                </a:ln>
                <a:solidFill>
                  <a:schemeClr val="tx1"/>
                </a:solidFill>
                <a:effectLst/>
                <a:latin typeface="Aptos Black" panose="020B0004020202020204" pitchFamily="34" charset="0"/>
                <a:ea typeface="Arial Nova" panose="020B0504020202020204" pitchFamily="34" charset="0"/>
                <a:cs typeface="Arial Nova" panose="020B0504020202020204" pitchFamily="34" charset="0"/>
                <a:hlinkClick r:id="rId10"/>
              </a:rPr>
              <a:t>AGRICULTURE</a:t>
            </a:r>
            <a:endParaRPr kumimoji="0" lang="en-US" altLang="en-US" sz="8800" b="0" i="0" u="none" strike="noStrike" cap="none" normalizeH="0" baseline="0" dirty="0">
              <a:ln>
                <a:noFill/>
              </a:ln>
              <a:solidFill>
                <a:schemeClr val="tx1"/>
              </a:solidFill>
              <a:effectLst/>
              <a:latin typeface="Aptos Black" panose="020B0004020202020204" pitchFamily="34" charset="0"/>
            </a:endParaRPr>
          </a:p>
          <a:p>
            <a:pPr marL="1143000" marR="0" lvl="0" indent="-114300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tab pos="838200" algn="l"/>
                <a:tab pos="5724525" algn="r"/>
              </a:tabLst>
            </a:pPr>
            <a:r>
              <a:rPr kumimoji="0" lang="en-US" altLang="en-US" sz="8800" b="0" i="0" u="none" strike="noStrike" cap="none" normalizeH="0" baseline="0" dirty="0">
                <a:ln>
                  <a:noFill/>
                </a:ln>
                <a:solidFill>
                  <a:schemeClr val="tx1"/>
                </a:solidFill>
                <a:effectLst/>
                <a:latin typeface="Aptos Black" panose="020B0004020202020204" pitchFamily="34" charset="0"/>
                <a:ea typeface="Arial Nova" panose="020B0504020202020204" pitchFamily="34" charset="0"/>
                <a:cs typeface="Arial Nova" panose="020B0504020202020204" pitchFamily="34" charset="0"/>
                <a:hlinkClick r:id="rId11"/>
              </a:rPr>
              <a:t>HEALTH</a:t>
            </a:r>
            <a:endParaRPr kumimoji="0" lang="en-US" altLang="en-US" sz="8800" b="0" i="0" u="none" strike="noStrike" cap="none" normalizeH="0" baseline="0" dirty="0">
              <a:ln>
                <a:noFill/>
              </a:ln>
              <a:solidFill>
                <a:schemeClr val="tx1"/>
              </a:solidFill>
              <a:effectLst/>
              <a:latin typeface="Aptos Black" panose="020B0004020202020204" pitchFamily="34" charset="0"/>
            </a:endParaRPr>
          </a:p>
          <a:p>
            <a:pPr marL="1143000" marR="0" lvl="0" indent="-114300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tab pos="838200" algn="l"/>
                <a:tab pos="5724525" algn="r"/>
              </a:tabLst>
            </a:pPr>
            <a:r>
              <a:rPr kumimoji="0" lang="en-US" altLang="en-US" sz="8800" b="0" i="0" u="none" strike="noStrike" cap="none" normalizeH="0" baseline="0" dirty="0">
                <a:ln>
                  <a:noFill/>
                </a:ln>
                <a:solidFill>
                  <a:schemeClr val="tx1"/>
                </a:solidFill>
                <a:effectLst/>
                <a:latin typeface="Aptos Black" panose="020B0004020202020204" pitchFamily="34" charset="0"/>
                <a:ea typeface="Arial Nova" panose="020B0504020202020204" pitchFamily="34" charset="0"/>
                <a:cs typeface="Arial Nova" panose="020B0504020202020204" pitchFamily="34" charset="0"/>
                <a:hlinkClick r:id="rId12"/>
              </a:rPr>
              <a:t>EDUCATION</a:t>
            </a:r>
            <a:endParaRPr kumimoji="0" lang="en-US" altLang="en-US" sz="8800" b="0" i="0" u="none" strike="noStrike" cap="none" normalizeH="0" baseline="0" dirty="0">
              <a:ln>
                <a:noFill/>
              </a:ln>
              <a:solidFill>
                <a:schemeClr val="tx1"/>
              </a:solidFill>
              <a:effectLst/>
              <a:latin typeface="Aptos Black" panose="020B0004020202020204" pitchFamily="34" charset="0"/>
            </a:endParaRPr>
          </a:p>
          <a:p>
            <a:pPr marL="1143000" marR="0" lvl="0" indent="-114300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tab pos="838200" algn="l"/>
                <a:tab pos="5724525" algn="r"/>
              </a:tabLst>
            </a:pPr>
            <a:r>
              <a:rPr kumimoji="0" lang="en-US" altLang="en-US" sz="8800" b="0" i="0" u="none" strike="noStrike" cap="none" normalizeH="0" baseline="0" dirty="0">
                <a:ln>
                  <a:noFill/>
                </a:ln>
                <a:solidFill>
                  <a:schemeClr val="tx1"/>
                </a:solidFill>
                <a:effectLst/>
                <a:latin typeface="Aptos Black" panose="020B0004020202020204" pitchFamily="34" charset="0"/>
                <a:ea typeface="Arial Nova" panose="020B0504020202020204" pitchFamily="34" charset="0"/>
                <a:cs typeface="Arial Nova" panose="020B0504020202020204" pitchFamily="34" charset="0"/>
                <a:hlinkClick r:id="rId13"/>
              </a:rPr>
              <a:t>TRANSMISSION LINES</a:t>
            </a:r>
            <a:endParaRPr kumimoji="0" lang="en-US" altLang="en-US" sz="8800" b="0" i="0" u="none" strike="noStrike" cap="none" normalizeH="0" baseline="0" dirty="0">
              <a:ln>
                <a:noFill/>
              </a:ln>
              <a:solidFill>
                <a:schemeClr val="tx1"/>
              </a:solidFill>
              <a:effectLst/>
              <a:latin typeface="Aptos Black" panose="020B0004020202020204" pitchFamily="34" charset="0"/>
            </a:endParaRPr>
          </a:p>
          <a:p>
            <a:pPr marL="1143000" marR="0" lvl="0" indent="-1143000" algn="l" defTabSz="914400" rtl="0" eaLnBrk="0" fontAlgn="base" latinLnBrk="0" hangingPunct="0">
              <a:lnSpc>
                <a:spcPct val="150000"/>
              </a:lnSpc>
              <a:spcBef>
                <a:spcPct val="0"/>
              </a:spcBef>
              <a:spcAft>
                <a:spcPct val="0"/>
              </a:spcAft>
              <a:buClrTx/>
              <a:buSzTx/>
              <a:buFont typeface="Wingdings" panose="05000000000000000000" pitchFamily="2" charset="2"/>
              <a:buChar char="Ø"/>
              <a:tabLst>
                <a:tab pos="838200" algn="l"/>
                <a:tab pos="5724525" algn="r"/>
              </a:tabLst>
            </a:pPr>
            <a:r>
              <a:rPr kumimoji="0" lang="en-US" altLang="en-US" sz="8800" b="0" i="0" u="none" strike="noStrike" cap="none" normalizeH="0" baseline="0" dirty="0">
                <a:ln>
                  <a:noFill/>
                </a:ln>
                <a:solidFill>
                  <a:schemeClr val="tx1"/>
                </a:solidFill>
                <a:effectLst/>
                <a:latin typeface="Aptos Black" panose="020B0004020202020204" pitchFamily="34" charset="0"/>
                <a:ea typeface="Arial Nova" panose="020B0504020202020204" pitchFamily="34" charset="0"/>
                <a:cs typeface="Arial Nova" panose="020B0504020202020204" pitchFamily="34" charset="0"/>
                <a:hlinkClick r:id="rId14"/>
              </a:rPr>
              <a:t>HIGHWAYS</a:t>
            </a:r>
            <a:endParaRPr kumimoji="0" lang="en-US" altLang="en-US" sz="8800" b="0" i="0" u="none" strike="noStrike" cap="none" normalizeH="0" baseline="0" dirty="0">
              <a:ln>
                <a:noFill/>
              </a:ln>
              <a:solidFill>
                <a:schemeClr val="tx1"/>
              </a:solidFill>
              <a:effectLst/>
              <a:latin typeface="Aptos Black" panose="020B0004020202020204" pitchFamily="34" charset="0"/>
            </a:endParaRPr>
          </a:p>
        </p:txBody>
      </p:sp>
    </p:spTree>
    <p:extLst>
      <p:ext uri="{BB962C8B-B14F-4D97-AF65-F5344CB8AC3E}">
        <p14:creationId xmlns:p14="http://schemas.microsoft.com/office/powerpoint/2010/main" val="3695291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BB231-7C88-103B-8375-0E0A5EAD9930}"/>
            </a:ext>
          </a:extLst>
        </p:cNvPr>
        <p:cNvGrpSpPr/>
        <p:nvPr/>
      </p:nvGrpSpPr>
      <p:grpSpPr>
        <a:xfrm>
          <a:off x="0" y="0"/>
          <a:ext cx="0" cy="0"/>
          <a:chOff x="0" y="0"/>
          <a:chExt cx="0" cy="0"/>
        </a:xfrm>
      </p:grpSpPr>
      <p:sp>
        <p:nvSpPr>
          <p:cNvPr id="2" name="Title first slide">
            <a:extLst>
              <a:ext uri="{FF2B5EF4-FFF2-40B4-BE49-F238E27FC236}">
                <a16:creationId xmlns:a16="http://schemas.microsoft.com/office/drawing/2014/main" id="{990A5CA2-4BC1-0457-0DB5-E2DBABE2E241}"/>
              </a:ext>
            </a:extLst>
          </p:cNvPr>
          <p:cNvSpPr txBox="1"/>
          <p:nvPr/>
        </p:nvSpPr>
        <p:spPr>
          <a:xfrm>
            <a:off x="2857500" y="2499250"/>
            <a:ext cx="38032848" cy="212878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1600" tIns="101600" rIns="101600" bIns="101600" anchor="t">
            <a:spAutoFit/>
          </a:bodyPr>
          <a:lstStyle>
            <a:lvl1pPr algn="l">
              <a:defRPr sz="18000" b="0">
                <a:solidFill>
                  <a:srgbClr val="2B3763"/>
                </a:solidFill>
                <a:latin typeface="Montserrat Bold"/>
                <a:ea typeface="Montserrat Bold"/>
                <a:cs typeface="Montserrat Bold"/>
                <a:sym typeface="Montserrat Bold"/>
              </a:defRPr>
            </a:lvl1pPr>
          </a:lstStyle>
          <a:p>
            <a:r>
              <a:rPr lang="en-US" sz="12500" b="1" dirty="0">
                <a:latin typeface="Franklin Gothic Heavy" panose="020B0903020102020204" pitchFamily="34" charset="0"/>
              </a:rPr>
              <a:t>Minimum Requirements of the 3 FPIC Approaches </a:t>
            </a:r>
          </a:p>
        </p:txBody>
      </p:sp>
      <p:sp>
        <p:nvSpPr>
          <p:cNvPr id="143" name="Subtitle demo text">
            <a:extLst>
              <a:ext uri="{FF2B5EF4-FFF2-40B4-BE49-F238E27FC236}">
                <a16:creationId xmlns:a16="http://schemas.microsoft.com/office/drawing/2014/main" id="{AF35C866-5525-B1D9-1F13-867D540C8585}"/>
              </a:ext>
            </a:extLst>
          </p:cNvPr>
          <p:cNvSpPr txBox="1"/>
          <p:nvPr/>
        </p:nvSpPr>
        <p:spPr>
          <a:xfrm>
            <a:off x="2857500" y="881067"/>
            <a:ext cx="9658093" cy="168251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1600" tIns="101600" rIns="101600" bIns="101600" anchor="ctr">
            <a:spAutoFit/>
          </a:bodyPr>
          <a:lstStyle>
            <a:lvl1pPr algn="l">
              <a:defRPr b="0">
                <a:solidFill>
                  <a:srgbClr val="5FCF9C"/>
                </a:solidFill>
                <a:latin typeface="Montserrat SemiBold"/>
                <a:ea typeface="Montserrat SemiBold"/>
                <a:cs typeface="Montserrat SemiBold"/>
                <a:sym typeface="Montserrat SemiBold"/>
              </a:defRPr>
            </a:lvl1pPr>
          </a:lstStyle>
          <a:p>
            <a:r>
              <a:rPr lang="en-US" sz="9600" dirty="0">
                <a:solidFill>
                  <a:schemeClr val="accent1"/>
                </a:solidFill>
                <a:latin typeface="Franklin Gothic Demi" panose="020B0703020102020204" pitchFamily="34" charset="0"/>
              </a:rPr>
              <a:t>FPIC Bottom Line</a:t>
            </a:r>
            <a:endParaRPr sz="9600" dirty="0">
              <a:solidFill>
                <a:schemeClr val="accent1"/>
              </a:solidFill>
              <a:latin typeface="Franklin Gothic Demi" panose="020B0703020102020204" pitchFamily="34" charset="0"/>
            </a:endParaRPr>
          </a:p>
        </p:txBody>
      </p:sp>
      <p:sp>
        <p:nvSpPr>
          <p:cNvPr id="7"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6F85791E-AD46-96D0-D727-59D61F6CA4F5}"/>
              </a:ext>
            </a:extLst>
          </p:cNvPr>
          <p:cNvSpPr txBox="1"/>
          <p:nvPr/>
        </p:nvSpPr>
        <p:spPr>
          <a:xfrm>
            <a:off x="3162301" y="16735038"/>
            <a:ext cx="26537304" cy="758566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0" tIns="101600" rIns="101600" bIns="101600">
            <a:spAutoFit/>
          </a:bodyPr>
          <a:lstStyle>
            <a:lvl1pPr algn="l">
              <a:lnSpc>
                <a:spcPct val="120000"/>
              </a:lnSpc>
              <a:defRPr sz="5600" b="0">
                <a:solidFill>
                  <a:srgbClr val="5D6788"/>
                </a:solidFill>
                <a:latin typeface="Montserrat Regular"/>
                <a:ea typeface="Montserrat Regular"/>
                <a:cs typeface="Montserrat Regular"/>
                <a:sym typeface="Montserrat Regular"/>
              </a:defRPr>
            </a:lvl1pPr>
          </a:lstStyle>
          <a:p>
            <a:pPr marL="857250" marR="0" lvl="0" indent="-857250" algn="just">
              <a:lnSpc>
                <a:spcPct val="115000"/>
              </a:lnSpc>
              <a:buFont typeface="Arial" panose="020B0604020202020204" pitchFamily="34" charset="0"/>
              <a:buChar char="•"/>
            </a:pPr>
            <a:r>
              <a:rPr lang="en-US" sz="6000" dirty="0">
                <a:effectLst/>
                <a:latin typeface="Aptos" panose="020B0004020202020204" pitchFamily="34" charset="0"/>
                <a:ea typeface="Arial Nova" panose="020B0504020202020204" pitchFamily="34" charset="0"/>
                <a:cs typeface="Arial Nova" panose="020B0504020202020204" pitchFamily="34" charset="0"/>
              </a:rPr>
              <a:t>Ensure that all conditions of consent provided in the CSD get implemented or amended based on the decision by the Governing Board (GB) and the endorsement by the Advisory Council (AC) [if such is set up]. </a:t>
            </a:r>
          </a:p>
          <a:p>
            <a:pPr marL="857250" marR="0" lvl="0" indent="-857250" algn="just">
              <a:lnSpc>
                <a:spcPct val="115000"/>
              </a:lnSpc>
              <a:buFont typeface="Arial" panose="020B0604020202020204" pitchFamily="34" charset="0"/>
              <a:buChar char="•"/>
            </a:pPr>
            <a:r>
              <a:rPr lang="en-US" sz="6000" dirty="0">
                <a:effectLst/>
                <a:latin typeface="Aptos" panose="020B0004020202020204" pitchFamily="34" charset="0"/>
                <a:ea typeface="Arial Nova" panose="020B0504020202020204" pitchFamily="34" charset="0"/>
                <a:cs typeface="Arial Nova" panose="020B0504020202020204" pitchFamily="34" charset="0"/>
              </a:rPr>
              <a:t>During project implementation, the GB holds regular meetings to ensure a continual information flow to and from the FPIC Community members with the FPIC community representatives on the GB charged with conveying community opinions and GB decisions to both parties.  </a:t>
            </a:r>
          </a:p>
        </p:txBody>
      </p:sp>
      <p:sp>
        <p:nvSpPr>
          <p:cNvPr id="4"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FB453B8F-B537-EF99-E1F1-726A7E7554D5}"/>
              </a:ext>
            </a:extLst>
          </p:cNvPr>
          <p:cNvSpPr txBox="1"/>
          <p:nvPr/>
        </p:nvSpPr>
        <p:spPr>
          <a:xfrm>
            <a:off x="2857500" y="7177414"/>
            <a:ext cx="26479500" cy="882292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0" tIns="101600" rIns="101600" bIns="101600">
            <a:spAutoFit/>
          </a:bodyPr>
          <a:lstStyle>
            <a:lvl1pPr algn="l">
              <a:lnSpc>
                <a:spcPct val="120000"/>
              </a:lnSpc>
              <a:defRPr sz="5600" b="0">
                <a:solidFill>
                  <a:srgbClr val="5D6788"/>
                </a:solidFill>
                <a:latin typeface="Montserrat Regular"/>
                <a:ea typeface="Montserrat Regular"/>
                <a:cs typeface="Montserrat Regular"/>
                <a:sym typeface="Montserrat Regular"/>
              </a:defRPr>
            </a:lvl1pPr>
          </a:lstStyle>
          <a:p>
            <a:pPr marL="857250" indent="-857250">
              <a:lnSpc>
                <a:spcPct val="100000"/>
              </a:lnSpc>
              <a:spcAft>
                <a:spcPts val="2400"/>
              </a:spcAft>
              <a:buFont typeface="Arial" panose="020B0604020202020204" pitchFamily="34" charset="0"/>
              <a:buChar char="•"/>
            </a:pPr>
            <a:r>
              <a:rPr lang="en-US" sz="6000" dirty="0">
                <a:effectLst/>
                <a:latin typeface="Aptos" panose="020B0004020202020204" pitchFamily="34" charset="0"/>
                <a:ea typeface="Arial Nova" panose="020B0504020202020204" pitchFamily="34" charset="0"/>
                <a:cs typeface="Arial Nova" panose="020B0504020202020204" pitchFamily="34" charset="0"/>
              </a:rPr>
              <a:t>During project preparation, hold </a:t>
            </a:r>
            <a:r>
              <a:rPr lang="en-US" sz="6000" b="1" dirty="0">
                <a:effectLst/>
                <a:latin typeface="Aptos" panose="020B0004020202020204" pitchFamily="34" charset="0"/>
                <a:ea typeface="Arial Nova" panose="020B0504020202020204" pitchFamily="34" charset="0"/>
                <a:cs typeface="Arial Nova" panose="020B0504020202020204" pitchFamily="34" charset="0"/>
              </a:rPr>
              <a:t>at least two rounds of community consultations:</a:t>
            </a:r>
            <a:r>
              <a:rPr lang="en-US" sz="6000" dirty="0">
                <a:effectLst/>
                <a:latin typeface="Aptos" panose="020B0004020202020204" pitchFamily="34" charset="0"/>
                <a:ea typeface="Arial Nova" panose="020B0504020202020204" pitchFamily="34" charset="0"/>
                <a:cs typeface="Arial Nova" panose="020B0504020202020204" pitchFamily="34" charset="0"/>
              </a:rPr>
              <a:t> initially, to adopt the Consent Process Agreement (CPA) and finally to confirm that all conditions of the CPA are met and that the FPIC is considered to have been achieved. </a:t>
            </a:r>
            <a:endParaRPr lang="en-US" sz="6000" dirty="0">
              <a:solidFill>
                <a:schemeClr val="tx2"/>
              </a:solidFill>
              <a:latin typeface="Aptos" panose="020B0004020202020204" pitchFamily="34" charset="0"/>
            </a:endParaRPr>
          </a:p>
          <a:p>
            <a:pPr marL="857250" indent="-857250">
              <a:lnSpc>
                <a:spcPct val="100000"/>
              </a:lnSpc>
              <a:spcAft>
                <a:spcPts val="2400"/>
              </a:spcAft>
              <a:buFont typeface="Arial" panose="020B0604020202020204" pitchFamily="34" charset="0"/>
              <a:buChar char="•"/>
            </a:pPr>
            <a:r>
              <a:rPr lang="en-US" sz="6000" dirty="0">
                <a:effectLst/>
                <a:latin typeface="Aptos" panose="020B0004020202020204" pitchFamily="34" charset="0"/>
                <a:ea typeface="Arial Nova" panose="020B0504020202020204" pitchFamily="34" charset="0"/>
                <a:cs typeface="Arial Nova" panose="020B0504020202020204" pitchFamily="34" charset="0"/>
              </a:rPr>
              <a:t>Ensure that the Statement of Consent (SC) addresses all consent processes and conditions provided in the CPA, describes key consent conditions and includes references to the relevant </a:t>
            </a:r>
            <a:r>
              <a:rPr lang="en-US" sz="6000" b="1" dirty="0">
                <a:effectLst/>
                <a:latin typeface="Aptos" panose="020B0004020202020204" pitchFamily="34" charset="0"/>
                <a:ea typeface="Arial Nova" panose="020B0504020202020204" pitchFamily="34" charset="0"/>
                <a:cs typeface="Arial Nova" panose="020B0504020202020204" pitchFamily="34" charset="0"/>
              </a:rPr>
              <a:t>Consent Set of Documents </a:t>
            </a:r>
            <a:r>
              <a:rPr lang="en-US" sz="6000" dirty="0">
                <a:effectLst/>
                <a:latin typeface="Aptos" panose="020B0004020202020204" pitchFamily="34" charset="0"/>
                <a:ea typeface="Arial Nova" panose="020B0504020202020204" pitchFamily="34" charset="0"/>
                <a:cs typeface="Arial Nova" panose="020B0504020202020204" pitchFamily="34" charset="0"/>
              </a:rPr>
              <a:t>(CSD, including the IPP/SIMP, Tripartite Implementation Agreement [TIA], and Legacy Issues Document [LID] if relevant). </a:t>
            </a:r>
            <a:endParaRPr lang="en-US" sz="6000" dirty="0">
              <a:solidFill>
                <a:schemeClr val="tx2"/>
              </a:solidFill>
            </a:endParaRPr>
          </a:p>
        </p:txBody>
      </p:sp>
      <p:sp>
        <p:nvSpPr>
          <p:cNvPr id="9" name="Slide Number Placeholder 2">
            <a:extLst>
              <a:ext uri="{FF2B5EF4-FFF2-40B4-BE49-F238E27FC236}">
                <a16:creationId xmlns:a16="http://schemas.microsoft.com/office/drawing/2014/main" id="{500A77C4-7526-7A03-5DC9-1B8743464506}"/>
              </a:ext>
            </a:extLst>
          </p:cNvPr>
          <p:cNvSpPr txBox="1">
            <a:spLocks/>
          </p:cNvSpPr>
          <p:nvPr/>
        </p:nvSpPr>
        <p:spPr>
          <a:xfrm>
            <a:off x="25062611" y="26117229"/>
            <a:ext cx="20543088" cy="1182991"/>
          </a:xfrm>
          <a:prstGeom prst="rect">
            <a:avLst/>
          </a:prstGeom>
        </p:spPr>
        <p:txBody>
          <a:bodyPr/>
          <a:lstStyle>
            <a:defPPr>
              <a:defRPr lang="en-US"/>
            </a:defPPr>
            <a:lvl1pPr marL="0" algn="r" defTabSz="914330" rtl="0" eaLnBrk="1" latinLnBrk="0" hangingPunct="1">
              <a:defRPr sz="1800" kern="1200">
                <a:solidFill>
                  <a:srgbClr val="1B4C8E"/>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en-US" sz="3200" dirty="0">
                <a:latin typeface="Montserrat" pitchFamily="2" charset="0"/>
              </a:rPr>
              <a:t>FPIC Implementation: Challenges and Recommendation From FPIC Guidelines </a:t>
            </a:r>
            <a:r>
              <a:rPr lang="en-US" sz="4400" dirty="0">
                <a:latin typeface="Montserrat" pitchFamily="2" charset="0"/>
              </a:rPr>
              <a:t>|  </a:t>
            </a:r>
            <a:fld id="{D8D877B3-D348-4611-9BDB-C5374591D951}" type="slidenum">
              <a:rPr lang="en-US" sz="4400" b="1" smtClean="0">
                <a:solidFill>
                  <a:schemeClr val="accent1"/>
                </a:solidFill>
                <a:latin typeface="Montserrat" pitchFamily="2" charset="0"/>
              </a:rPr>
              <a:pPr/>
              <a:t>18</a:t>
            </a:fld>
            <a:endParaRPr lang="en-US" sz="4400" b="1" dirty="0">
              <a:solidFill>
                <a:schemeClr val="accent1"/>
              </a:solidFill>
              <a:latin typeface="Montserrat" pitchFamily="2" charset="0"/>
            </a:endParaRPr>
          </a:p>
        </p:txBody>
      </p:sp>
      <p:pic>
        <p:nvPicPr>
          <p:cNvPr id="11" name="Graphic 10">
            <a:extLst>
              <a:ext uri="{FF2B5EF4-FFF2-40B4-BE49-F238E27FC236}">
                <a16:creationId xmlns:a16="http://schemas.microsoft.com/office/drawing/2014/main" id="{DC33695A-01F5-F5BF-354C-0163B4A941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03700" y="5829649"/>
            <a:ext cx="18135600" cy="18135600"/>
          </a:xfrm>
          <a:prstGeom prst="rect">
            <a:avLst/>
          </a:prstGeom>
        </p:spPr>
      </p:pic>
    </p:spTree>
    <p:extLst>
      <p:ext uri="{BB962C8B-B14F-4D97-AF65-F5344CB8AC3E}">
        <p14:creationId xmlns:p14="http://schemas.microsoft.com/office/powerpoint/2010/main" val="188322815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9D14D-6D5A-AEB8-6428-967E0C4206D1}"/>
            </a:ext>
          </a:extLst>
        </p:cNvPr>
        <p:cNvGrpSpPr/>
        <p:nvPr/>
      </p:nvGrpSpPr>
      <p:grpSpPr>
        <a:xfrm>
          <a:off x="0" y="0"/>
          <a:ext cx="0" cy="0"/>
          <a:chOff x="0" y="0"/>
          <a:chExt cx="0" cy="0"/>
        </a:xfrm>
      </p:grpSpPr>
      <p:sp>
        <p:nvSpPr>
          <p:cNvPr id="2" name="Title first slide">
            <a:extLst>
              <a:ext uri="{FF2B5EF4-FFF2-40B4-BE49-F238E27FC236}">
                <a16:creationId xmlns:a16="http://schemas.microsoft.com/office/drawing/2014/main" id="{D15BB9AA-11E5-B27B-4374-5A373C8C88DE}"/>
              </a:ext>
            </a:extLst>
          </p:cNvPr>
          <p:cNvSpPr txBox="1"/>
          <p:nvPr/>
        </p:nvSpPr>
        <p:spPr>
          <a:xfrm>
            <a:off x="2857500" y="2499250"/>
            <a:ext cx="35048056" cy="212878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1600" tIns="101600" rIns="101600" bIns="101600" anchor="t">
            <a:spAutoFit/>
          </a:bodyPr>
          <a:lstStyle>
            <a:lvl1pPr algn="l">
              <a:defRPr sz="18000" b="0">
                <a:solidFill>
                  <a:srgbClr val="2B3763"/>
                </a:solidFill>
                <a:latin typeface="Montserrat Bold"/>
                <a:ea typeface="Montserrat Bold"/>
                <a:cs typeface="Montserrat Bold"/>
                <a:sym typeface="Montserrat Bold"/>
              </a:defRPr>
            </a:lvl1pPr>
          </a:lstStyle>
          <a:p>
            <a:r>
              <a:rPr lang="en-US" sz="12500" b="1" dirty="0">
                <a:latin typeface="Franklin Gothic Heavy" panose="020B0903020102020204" pitchFamily="34" charset="0"/>
              </a:rPr>
              <a:t>How to Maintain FPIC during Implementation? </a:t>
            </a:r>
          </a:p>
        </p:txBody>
      </p:sp>
      <p:sp>
        <p:nvSpPr>
          <p:cNvPr id="143" name="Subtitle demo text">
            <a:extLst>
              <a:ext uri="{FF2B5EF4-FFF2-40B4-BE49-F238E27FC236}">
                <a16:creationId xmlns:a16="http://schemas.microsoft.com/office/drawing/2014/main" id="{4249965E-7909-9F27-61E0-3B60D93A2842}"/>
              </a:ext>
            </a:extLst>
          </p:cNvPr>
          <p:cNvSpPr txBox="1"/>
          <p:nvPr/>
        </p:nvSpPr>
        <p:spPr>
          <a:xfrm>
            <a:off x="2857500" y="881067"/>
            <a:ext cx="6990696" cy="168251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1600" tIns="101600" rIns="101600" bIns="101600" anchor="ctr">
            <a:spAutoFit/>
          </a:bodyPr>
          <a:lstStyle>
            <a:lvl1pPr algn="l">
              <a:defRPr b="0">
                <a:solidFill>
                  <a:srgbClr val="5FCF9C"/>
                </a:solidFill>
                <a:latin typeface="Montserrat SemiBold"/>
                <a:ea typeface="Montserrat SemiBold"/>
                <a:cs typeface="Montserrat SemiBold"/>
                <a:sym typeface="Montserrat SemiBold"/>
              </a:defRPr>
            </a:lvl1pPr>
          </a:lstStyle>
          <a:p>
            <a:r>
              <a:rPr lang="en-US" sz="9600" dirty="0">
                <a:solidFill>
                  <a:schemeClr val="accent1"/>
                </a:solidFill>
                <a:latin typeface="Franklin Gothic Demi" panose="020B0703020102020204" pitchFamily="34" charset="0"/>
              </a:rPr>
              <a:t>Challenge 8:</a:t>
            </a:r>
            <a:endParaRPr sz="9600" dirty="0">
              <a:solidFill>
                <a:schemeClr val="accent1"/>
              </a:solidFill>
              <a:latin typeface="Franklin Gothic Demi" panose="020B0703020102020204" pitchFamily="34" charset="0"/>
            </a:endParaRPr>
          </a:p>
        </p:txBody>
      </p:sp>
      <p:sp>
        <p:nvSpPr>
          <p:cNvPr id="7"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F163FB3E-5BC2-FA96-9A0A-DEF7EC491261}"/>
              </a:ext>
            </a:extLst>
          </p:cNvPr>
          <p:cNvSpPr txBox="1"/>
          <p:nvPr/>
        </p:nvSpPr>
        <p:spPr>
          <a:xfrm>
            <a:off x="2799696" y="15986609"/>
            <a:ext cx="25165705" cy="943848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0" tIns="101600" rIns="101600" bIns="101600">
            <a:spAutoFit/>
          </a:bodyPr>
          <a:lstStyle>
            <a:lvl1pPr algn="l">
              <a:lnSpc>
                <a:spcPct val="120000"/>
              </a:lnSpc>
              <a:defRPr sz="5600" b="0">
                <a:solidFill>
                  <a:srgbClr val="5D6788"/>
                </a:solidFill>
                <a:latin typeface="Montserrat Regular"/>
                <a:ea typeface="Montserrat Regular"/>
                <a:cs typeface="Montserrat Regular"/>
                <a:sym typeface="Montserrat Regular"/>
              </a:defRPr>
            </a:lvl1pPr>
          </a:lstStyle>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Quickly launch </a:t>
            </a:r>
            <a:r>
              <a:rPr lang="en-US" sz="6000" dirty="0">
                <a:solidFill>
                  <a:schemeClr val="tx2"/>
                </a:solidFill>
                <a:latin typeface="Montserrat" pitchFamily="2" charset="0"/>
              </a:rPr>
              <a:t>agreed benefit sharing programs to maintain trust</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Maintain </a:t>
            </a:r>
            <a:r>
              <a:rPr lang="en-US" sz="6000" dirty="0">
                <a:solidFill>
                  <a:schemeClr val="tx2"/>
                </a:solidFill>
                <a:latin typeface="Montserrat" pitchFamily="2" charset="0"/>
              </a:rPr>
              <a:t>Community Advisory Council (AC), Tripartite decision body, FCL and other FPIC platform for ongoing consultations on significant changes in project design, implementation arrangements and emerging risks</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pitchFamily="2" charset="0"/>
              </a:rPr>
              <a:t>Set up and operationalize </a:t>
            </a:r>
            <a:r>
              <a:rPr lang="en-US" sz="6000" dirty="0">
                <a:solidFill>
                  <a:schemeClr val="tx2"/>
                </a:solidFill>
                <a:latin typeface="Montserrat ExtraBold" panose="00000900000000000000" pitchFamily="2" charset="0"/>
              </a:rPr>
              <a:t>GRM</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Monitor</a:t>
            </a:r>
            <a:r>
              <a:rPr lang="en-US" sz="6000" dirty="0">
                <a:solidFill>
                  <a:schemeClr val="tx2"/>
                </a:solidFill>
                <a:latin typeface="Montserrat" pitchFamily="2" charset="0"/>
              </a:rPr>
              <a:t> implementation of consent conditions and </a:t>
            </a:r>
            <a:r>
              <a:rPr lang="en-US" sz="6000" dirty="0">
                <a:solidFill>
                  <a:schemeClr val="tx2"/>
                </a:solidFill>
                <a:latin typeface="Montserrat ExtraBold" panose="00000900000000000000" pitchFamily="2" charset="0"/>
              </a:rPr>
              <a:t>course-correct</a:t>
            </a:r>
            <a:r>
              <a:rPr lang="en-US" sz="6000" dirty="0">
                <a:solidFill>
                  <a:schemeClr val="tx2"/>
                </a:solidFill>
                <a:latin typeface="Montserrat" pitchFamily="2" charset="0"/>
              </a:rPr>
              <a:t> where needed, for consent by AC</a:t>
            </a:r>
          </a:p>
        </p:txBody>
      </p:sp>
      <p:sp>
        <p:nvSpPr>
          <p:cNvPr id="4"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56BD8F8C-9EB3-8EA8-81C7-A6E60D6587D7}"/>
              </a:ext>
            </a:extLst>
          </p:cNvPr>
          <p:cNvSpPr txBox="1"/>
          <p:nvPr/>
        </p:nvSpPr>
        <p:spPr>
          <a:xfrm>
            <a:off x="2857499" y="6554247"/>
            <a:ext cx="41986201" cy="512960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0" tIns="101600" rIns="101600" bIns="101600">
            <a:spAutoFit/>
          </a:bodyPr>
          <a:lstStyle>
            <a:lvl1pPr algn="l">
              <a:lnSpc>
                <a:spcPct val="120000"/>
              </a:lnSpc>
              <a:defRPr sz="5600" b="0">
                <a:solidFill>
                  <a:srgbClr val="5D6788"/>
                </a:solidFill>
                <a:latin typeface="Montserrat Regular"/>
                <a:ea typeface="Montserrat Regular"/>
                <a:cs typeface="Montserrat Regular"/>
                <a:sym typeface="Montserrat Regular"/>
              </a:defRPr>
            </a:lvl1pPr>
          </a:lstStyle>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ESS7 GN28.1</a:t>
            </a:r>
            <a:r>
              <a:rPr lang="en-US" sz="6000" dirty="0">
                <a:solidFill>
                  <a:schemeClr val="tx2"/>
                </a:solidFill>
              </a:rPr>
              <a:t>: If there are significant changes to the project design, implementation arrangements, and/or expected outcomes that result in additional risks to, and impacts on, affected IP communities, and if it is evident that the FPIC already provided is insufficient to include such changes, the Borrower will obtain FPIC for such changes (paraphrased) </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ESS7 para 16</a:t>
            </a:r>
            <a:r>
              <a:rPr lang="en-US" sz="6000" dirty="0">
                <a:solidFill>
                  <a:schemeClr val="tx2"/>
                </a:solidFill>
              </a:rPr>
              <a:t>: “Arrangements for ongoing consultations during implementation and monitoring”</a:t>
            </a:r>
          </a:p>
        </p:txBody>
      </p:sp>
      <p:sp>
        <p:nvSpPr>
          <p:cNvPr id="5" name="Rounded Rectangle">
            <a:extLst>
              <a:ext uri="{FF2B5EF4-FFF2-40B4-BE49-F238E27FC236}">
                <a16:creationId xmlns:a16="http://schemas.microsoft.com/office/drawing/2014/main" id="{B06F8CAD-2E00-B7C0-7768-B237D43FB9C4}"/>
              </a:ext>
            </a:extLst>
          </p:cNvPr>
          <p:cNvSpPr/>
          <p:nvPr/>
        </p:nvSpPr>
        <p:spPr>
          <a:xfrm>
            <a:off x="2857500" y="12991402"/>
            <a:ext cx="41605200" cy="1449196"/>
          </a:xfrm>
          <a:prstGeom prst="roundRect">
            <a:avLst>
              <a:gd name="adj" fmla="val 7966"/>
            </a:avLst>
          </a:prstGeom>
          <a:solidFill>
            <a:schemeClr val="accent1"/>
          </a:solidFill>
          <a:ln w="25400" cap="flat">
            <a:noFill/>
            <a:miter lim="400000"/>
          </a:ln>
          <a:effectLst/>
        </p:spPr>
        <p:txBody>
          <a:bodyPr wrap="square" lIns="0" tIns="0" rIns="0" bIns="0" numCol="1" anchor="ctr">
            <a:noAutofit/>
          </a:bodyPr>
          <a:lstStyle/>
          <a:p>
            <a:pPr>
              <a:defRPr sz="6400" b="0">
                <a:solidFill>
                  <a:srgbClr val="FFFFFF"/>
                </a:solidFill>
                <a:latin typeface="+mn-lt"/>
                <a:ea typeface="+mn-ea"/>
                <a:cs typeface="+mn-cs"/>
                <a:sym typeface="Helvetica Neue Medium"/>
              </a:defRPr>
            </a:pPr>
            <a:endParaRPr sz="6400"/>
          </a:p>
        </p:txBody>
      </p:sp>
      <p:sp>
        <p:nvSpPr>
          <p:cNvPr id="8" name="More Information">
            <a:extLst>
              <a:ext uri="{FF2B5EF4-FFF2-40B4-BE49-F238E27FC236}">
                <a16:creationId xmlns:a16="http://schemas.microsoft.com/office/drawing/2014/main" id="{75946FC0-98AE-BCFD-F2A2-60883C622E3D}"/>
              </a:ext>
            </a:extLst>
          </p:cNvPr>
          <p:cNvSpPr txBox="1"/>
          <p:nvPr/>
        </p:nvSpPr>
        <p:spPr>
          <a:xfrm>
            <a:off x="3594712" y="13059411"/>
            <a:ext cx="11860619" cy="131318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1600" tIns="101600" rIns="101600" bIns="101600" numCol="1" anchor="ctr">
            <a:spAutoFit/>
          </a:bodyPr>
          <a:lstStyle>
            <a:lvl1pPr>
              <a:defRPr b="0">
                <a:solidFill>
                  <a:srgbClr val="FFFFFF"/>
                </a:solidFill>
                <a:latin typeface="Montserrat SemiBold"/>
                <a:ea typeface="Montserrat SemiBold"/>
                <a:cs typeface="Montserrat SemiBold"/>
                <a:sym typeface="Montserrat SemiBold"/>
              </a:defRPr>
            </a:lvl1pPr>
          </a:lstStyle>
          <a:p>
            <a:r>
              <a:rPr lang="en-US" sz="7200" b="1" dirty="0">
                <a:latin typeface="Franklin Gothic Demi" panose="020B0703020102020204" pitchFamily="34" charset="0"/>
              </a:rPr>
              <a:t>FPIC/SE Guidelines suggest:</a:t>
            </a:r>
          </a:p>
        </p:txBody>
      </p:sp>
      <p:sp>
        <p:nvSpPr>
          <p:cNvPr id="9" name="Slide Number Placeholder 2">
            <a:extLst>
              <a:ext uri="{FF2B5EF4-FFF2-40B4-BE49-F238E27FC236}">
                <a16:creationId xmlns:a16="http://schemas.microsoft.com/office/drawing/2014/main" id="{B064AF38-F6FD-DC19-23B2-5F8485E8B9EB}"/>
              </a:ext>
            </a:extLst>
          </p:cNvPr>
          <p:cNvSpPr txBox="1">
            <a:spLocks/>
          </p:cNvSpPr>
          <p:nvPr/>
        </p:nvSpPr>
        <p:spPr>
          <a:xfrm>
            <a:off x="25062611" y="26117229"/>
            <a:ext cx="20543088" cy="1182991"/>
          </a:xfrm>
          <a:prstGeom prst="rect">
            <a:avLst/>
          </a:prstGeom>
        </p:spPr>
        <p:txBody>
          <a:bodyPr/>
          <a:lstStyle>
            <a:defPPr>
              <a:defRPr lang="en-US"/>
            </a:defPPr>
            <a:lvl1pPr marL="0" algn="r" defTabSz="914330" rtl="0" eaLnBrk="1" latinLnBrk="0" hangingPunct="1">
              <a:defRPr sz="1800" kern="1200">
                <a:solidFill>
                  <a:srgbClr val="1B4C8E"/>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en-US" sz="3200" dirty="0">
                <a:latin typeface="Montserrat" pitchFamily="2" charset="0"/>
              </a:rPr>
              <a:t>FPIC Implementation: Challenges and Recommendation From FPIC Guidelines </a:t>
            </a:r>
            <a:r>
              <a:rPr lang="en-US" sz="4400" dirty="0">
                <a:latin typeface="Montserrat" pitchFamily="2" charset="0"/>
              </a:rPr>
              <a:t>|  </a:t>
            </a:r>
            <a:fld id="{D8D877B3-D348-4611-9BDB-C5374591D951}" type="slidenum">
              <a:rPr lang="en-US" sz="4400" b="1" smtClean="0">
                <a:solidFill>
                  <a:schemeClr val="accent1"/>
                </a:solidFill>
                <a:latin typeface="Montserrat" pitchFamily="2" charset="0"/>
              </a:rPr>
              <a:pPr/>
              <a:t>19</a:t>
            </a:fld>
            <a:endParaRPr lang="en-US" sz="4400" b="1" dirty="0">
              <a:solidFill>
                <a:schemeClr val="accent1"/>
              </a:solidFill>
              <a:latin typeface="Montserrat" pitchFamily="2" charset="0"/>
            </a:endParaRPr>
          </a:p>
        </p:txBody>
      </p:sp>
      <p:pic>
        <p:nvPicPr>
          <p:cNvPr id="13" name="Graphic 12">
            <a:extLst>
              <a:ext uri="{FF2B5EF4-FFF2-40B4-BE49-F238E27FC236}">
                <a16:creationId xmlns:a16="http://schemas.microsoft.com/office/drawing/2014/main" id="{015D6BA5-342D-0D00-BC63-66735AB954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965401" y="13716000"/>
            <a:ext cx="16878300" cy="11252200"/>
          </a:xfrm>
          <a:prstGeom prst="rect">
            <a:avLst/>
          </a:prstGeom>
        </p:spPr>
      </p:pic>
    </p:spTree>
    <p:extLst>
      <p:ext uri="{BB962C8B-B14F-4D97-AF65-F5344CB8AC3E}">
        <p14:creationId xmlns:p14="http://schemas.microsoft.com/office/powerpoint/2010/main" val="9477675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05D7FB-4369-AC81-A604-790FCD808F88}"/>
              </a:ext>
            </a:extLst>
          </p:cNvPr>
          <p:cNvSpPr/>
          <p:nvPr/>
        </p:nvSpPr>
        <p:spPr>
          <a:xfrm>
            <a:off x="2" y="19071776"/>
            <a:ext cx="48767996" cy="8360224"/>
          </a:xfrm>
          <a:prstGeom prst="rect">
            <a:avLst/>
          </a:prstGeom>
          <a:solidFill>
            <a:srgbClr val="00B0F0">
              <a:alpha val="28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0"/>
          </a:p>
        </p:txBody>
      </p:sp>
      <p:sp>
        <p:nvSpPr>
          <p:cNvPr id="2" name="Title 1">
            <a:extLst>
              <a:ext uri="{FF2B5EF4-FFF2-40B4-BE49-F238E27FC236}">
                <a16:creationId xmlns:a16="http://schemas.microsoft.com/office/drawing/2014/main" id="{96E4994E-2240-467E-90F9-B6045515F8E1}"/>
              </a:ext>
            </a:extLst>
          </p:cNvPr>
          <p:cNvSpPr>
            <a:spLocks noGrp="1"/>
          </p:cNvSpPr>
          <p:nvPr>
            <p:ph type="title" idx="4294967295"/>
          </p:nvPr>
        </p:nvSpPr>
        <p:spPr>
          <a:xfrm>
            <a:off x="2654302" y="3998030"/>
            <a:ext cx="44894500" cy="6153148"/>
          </a:xfrm>
        </p:spPr>
        <p:txBody>
          <a:bodyPr>
            <a:noAutofit/>
          </a:bodyPr>
          <a:lstStyle/>
          <a:p>
            <a:pPr algn="ctr"/>
            <a:r>
              <a:rPr lang="en-US" sz="20000" dirty="0">
                <a:solidFill>
                  <a:srgbClr val="113052"/>
                </a:solidFill>
              </a:rPr>
              <a:t>First, a word of thanks to all those who shared their previous experiences with us</a:t>
            </a:r>
          </a:p>
        </p:txBody>
      </p:sp>
      <p:sp>
        <p:nvSpPr>
          <p:cNvPr id="3" name="Text Placeholder 2">
            <a:extLst>
              <a:ext uri="{FF2B5EF4-FFF2-40B4-BE49-F238E27FC236}">
                <a16:creationId xmlns:a16="http://schemas.microsoft.com/office/drawing/2014/main" id="{003F8A7A-E098-44EE-AAB7-306B52341A0B}"/>
              </a:ext>
            </a:extLst>
          </p:cNvPr>
          <p:cNvSpPr>
            <a:spLocks noGrp="1"/>
          </p:cNvSpPr>
          <p:nvPr>
            <p:ph type="body" idx="4294967295"/>
          </p:nvPr>
        </p:nvSpPr>
        <p:spPr>
          <a:xfrm>
            <a:off x="6751104" y="19706778"/>
            <a:ext cx="36700880" cy="6657476"/>
          </a:xfrm>
        </p:spPr>
        <p:txBody>
          <a:bodyPr>
            <a:normAutofit/>
          </a:bodyPr>
          <a:lstStyle/>
          <a:p>
            <a:pPr algn="ctr"/>
            <a:r>
              <a:rPr lang="en-US" sz="8000" i="1" dirty="0">
                <a:ea typeface="Times New Roman" panose="02020603050405020304" pitchFamily="18" charset="0"/>
                <a:cs typeface="Times New Roman" panose="02020603050405020304" pitchFamily="18" charset="0"/>
              </a:rPr>
              <a:t>Some key contributors to this background experience:</a:t>
            </a:r>
          </a:p>
          <a:p>
            <a:pPr algn="ctr"/>
            <a:r>
              <a:rPr lang="en-US" sz="5600" i="1" dirty="0">
                <a:ea typeface="DengXian" panose="02010600030101010101" pitchFamily="2" charset="-122"/>
                <a:cs typeface="Times New Roman" panose="02020603050405020304" pitchFamily="18" charset="0"/>
              </a:rPr>
              <a:t>Nepal Federation of Indigenous Nationalities (NEFIN), Cross-Cultural Consulting Services (CCCS), Regional Council of Authorized Representatives (of Sakhalin Oblast, RF), projects in Tanzania, Ethiopia, and Indonesia, and social experts who participated in FPIC 101 workshop in Jakarta, Indonesia, February 2023</a:t>
            </a:r>
            <a:r>
              <a:rPr lang="en-US" sz="4400" i="1" dirty="0">
                <a:ea typeface="DengXian" panose="02010600030101010101" pitchFamily="2" charset="-122"/>
                <a:cs typeface="Times New Roman" panose="02020603050405020304" pitchFamily="18" charset="0"/>
              </a:rPr>
              <a:t>.</a:t>
            </a:r>
          </a:p>
          <a:p>
            <a:endParaRPr lang="en-US" sz="7200" dirty="0"/>
          </a:p>
        </p:txBody>
      </p:sp>
      <p:pic>
        <p:nvPicPr>
          <p:cNvPr id="4" name="Graphic 3">
            <a:extLst>
              <a:ext uri="{FF2B5EF4-FFF2-40B4-BE49-F238E27FC236}">
                <a16:creationId xmlns:a16="http://schemas.microsoft.com/office/drawing/2014/main" id="{68197070-A077-0F55-0DA7-1D9EE0BA91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500000">
            <a:off x="-5276846" y="22136100"/>
            <a:ext cx="10553700" cy="10591800"/>
          </a:xfrm>
          <a:prstGeom prst="rect">
            <a:avLst/>
          </a:prstGeom>
        </p:spPr>
      </p:pic>
      <p:pic>
        <p:nvPicPr>
          <p:cNvPr id="5" name="Graphic 4">
            <a:extLst>
              <a:ext uri="{FF2B5EF4-FFF2-40B4-BE49-F238E27FC236}">
                <a16:creationId xmlns:a16="http://schemas.microsoft.com/office/drawing/2014/main" id="{8E5DBD34-F7B3-838E-3963-5E3700F265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17750" y="-2370474"/>
            <a:ext cx="4635500" cy="4635500"/>
          </a:xfrm>
          <a:prstGeom prst="rect">
            <a:avLst/>
          </a:prstGeom>
        </p:spPr>
      </p:pic>
      <p:sp>
        <p:nvSpPr>
          <p:cNvPr id="14" name="Text Placeholder 2">
            <a:extLst>
              <a:ext uri="{FF2B5EF4-FFF2-40B4-BE49-F238E27FC236}">
                <a16:creationId xmlns:a16="http://schemas.microsoft.com/office/drawing/2014/main" id="{90BFC918-CEF6-FC38-7739-CA3036E7EAE0}"/>
              </a:ext>
            </a:extLst>
          </p:cNvPr>
          <p:cNvSpPr txBox="1">
            <a:spLocks/>
          </p:cNvSpPr>
          <p:nvPr/>
        </p:nvSpPr>
        <p:spPr>
          <a:xfrm>
            <a:off x="5308598" y="13319454"/>
            <a:ext cx="39585900" cy="6153148"/>
          </a:xfrm>
          <a:prstGeom prst="rect">
            <a:avLst/>
          </a:prstGeom>
        </p:spPr>
        <p:txBody>
          <a:bodyPr vert="horz" lIns="0" tIns="182880" rIns="0" bIns="182880" rtlCol="0">
            <a:normAutofit/>
          </a:bodyPr>
          <a:lstStyle>
            <a:lvl1pPr marL="0" indent="0" algn="l" defTabSz="914318" rtl="0" eaLnBrk="1" latinLnBrk="0" hangingPunct="1">
              <a:lnSpc>
                <a:spcPct val="12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9600" i="1" dirty="0">
                <a:solidFill>
                  <a:srgbClr val="00B0F0"/>
                </a:solidFill>
              </a:rPr>
              <a:t>These Technical Guidelines along with the IP Participation &amp; Partnership Framework benefit from the work and experience of many organizations and people with FPIC and its related processes.</a:t>
            </a:r>
          </a:p>
          <a:p>
            <a:pPr algn="ctr">
              <a:lnSpc>
                <a:spcPct val="100000"/>
              </a:lnSpc>
            </a:pPr>
            <a:endParaRPr lang="en-US" sz="9600" dirty="0">
              <a:solidFill>
                <a:srgbClr val="00B0F0"/>
              </a:solidFill>
            </a:endParaRPr>
          </a:p>
        </p:txBody>
      </p:sp>
      <p:pic>
        <p:nvPicPr>
          <p:cNvPr id="16" name="Picture 15" descr="A blue and black text on a black background&#10;&#10;Description automatically generated">
            <a:extLst>
              <a:ext uri="{FF2B5EF4-FFF2-40B4-BE49-F238E27FC236}">
                <a16:creationId xmlns:a16="http://schemas.microsoft.com/office/drawing/2014/main" id="{0C3F0A88-9D05-A598-3EC8-187E0C1EAA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07776" y="624768"/>
            <a:ext cx="6493128" cy="1296000"/>
          </a:xfrm>
          <a:prstGeom prst="rect">
            <a:avLst/>
          </a:prstGeom>
        </p:spPr>
      </p:pic>
    </p:spTree>
    <p:extLst>
      <p:ext uri="{BB962C8B-B14F-4D97-AF65-F5344CB8AC3E}">
        <p14:creationId xmlns:p14="http://schemas.microsoft.com/office/powerpoint/2010/main" val="2970314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A71874C-907F-1DFE-E38E-A293FF2FD7B7}"/>
              </a:ext>
            </a:extLst>
          </p:cNvPr>
          <p:cNvSpPr/>
          <p:nvPr/>
        </p:nvSpPr>
        <p:spPr>
          <a:xfrm>
            <a:off x="0" y="-12250"/>
            <a:ext cx="48822944" cy="9089572"/>
          </a:xfrm>
          <a:prstGeom prst="rect">
            <a:avLst/>
          </a:prstGeom>
          <a:solidFill>
            <a:srgbClr val="113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657600" hangingPunct="1"/>
            <a:endParaRPr lang="en-US" sz="7200" b="0" kern="1200">
              <a:solidFill>
                <a:srgbClr val="FFFFFF"/>
              </a:solidFill>
              <a:latin typeface="Open Sans"/>
            </a:endParaRPr>
          </a:p>
        </p:txBody>
      </p:sp>
      <p:sp>
        <p:nvSpPr>
          <p:cNvPr id="37" name="TextBox 36">
            <a:extLst>
              <a:ext uri="{FF2B5EF4-FFF2-40B4-BE49-F238E27FC236}">
                <a16:creationId xmlns:a16="http://schemas.microsoft.com/office/drawing/2014/main" id="{96CE8BC1-0031-240F-5229-40CE71521845}"/>
              </a:ext>
            </a:extLst>
          </p:cNvPr>
          <p:cNvSpPr txBox="1"/>
          <p:nvPr/>
        </p:nvSpPr>
        <p:spPr>
          <a:xfrm>
            <a:off x="2262772" y="764938"/>
            <a:ext cx="24122808" cy="1015663"/>
          </a:xfrm>
          <a:prstGeom prst="rect">
            <a:avLst/>
          </a:prstGeom>
          <a:noFill/>
        </p:spPr>
        <p:txBody>
          <a:bodyPr wrap="square" lIns="0" tIns="182880" rIns="0" bIns="182880" rtlCol="0" anchor="t">
            <a:spAutoFit/>
          </a:bodyPr>
          <a:lstStyle/>
          <a:p>
            <a:pPr algn="l" defTabSz="3657600" hangingPunct="1"/>
            <a:r>
              <a:rPr lang="en-US" sz="4200" kern="1200" dirty="0">
                <a:solidFill>
                  <a:srgbClr val="FFFFFF"/>
                </a:solidFill>
                <a:latin typeface="Montserrat"/>
                <a:ea typeface="+mn-ea"/>
                <a:cs typeface="+mn-cs"/>
              </a:rPr>
              <a:t>TECHNICAL GUIDELINES</a:t>
            </a:r>
          </a:p>
        </p:txBody>
      </p:sp>
      <p:grpSp>
        <p:nvGrpSpPr>
          <p:cNvPr id="38" name="Group 37">
            <a:extLst>
              <a:ext uri="{FF2B5EF4-FFF2-40B4-BE49-F238E27FC236}">
                <a16:creationId xmlns:a16="http://schemas.microsoft.com/office/drawing/2014/main" id="{F29FE225-F2A3-D0A1-9668-21225D28B735}"/>
              </a:ext>
            </a:extLst>
          </p:cNvPr>
          <p:cNvGrpSpPr/>
          <p:nvPr/>
        </p:nvGrpSpPr>
        <p:grpSpPr>
          <a:xfrm>
            <a:off x="-1147080" y="-78338"/>
            <a:ext cx="3116048" cy="2702220"/>
            <a:chOff x="-286770" y="-19585"/>
            <a:chExt cx="779012" cy="675555"/>
          </a:xfrm>
        </p:grpSpPr>
        <p:pic>
          <p:nvPicPr>
            <p:cNvPr id="39" name="Graphic 38">
              <a:extLst>
                <a:ext uri="{FF2B5EF4-FFF2-40B4-BE49-F238E27FC236}">
                  <a16:creationId xmlns:a16="http://schemas.microsoft.com/office/drawing/2014/main" id="{3C47B9AD-14EE-2B15-FDE2-AA2336028B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0">
              <a:off x="-286770" y="-19585"/>
              <a:ext cx="675555" cy="675555"/>
            </a:xfrm>
            <a:prstGeom prst="rect">
              <a:avLst/>
            </a:prstGeom>
          </p:spPr>
        </p:pic>
        <p:sp>
          <p:nvSpPr>
            <p:cNvPr id="40" name="Oval 39">
              <a:extLst>
                <a:ext uri="{FF2B5EF4-FFF2-40B4-BE49-F238E27FC236}">
                  <a16:creationId xmlns:a16="http://schemas.microsoft.com/office/drawing/2014/main" id="{FA7731FB-CCA5-0B19-7BF1-7C8C0C876A7A}"/>
                </a:ext>
              </a:extLst>
            </p:cNvPr>
            <p:cNvSpPr/>
            <p:nvPr/>
          </p:nvSpPr>
          <p:spPr>
            <a:xfrm rot="9000000">
              <a:off x="89625" y="131446"/>
              <a:ext cx="402617" cy="4026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657600" hangingPunct="1"/>
              <a:endParaRPr lang="en-US" sz="7200" b="0" kern="1200">
                <a:solidFill>
                  <a:srgbClr val="FFFFFF"/>
                </a:solidFill>
                <a:latin typeface="Open Sans"/>
              </a:endParaRPr>
            </a:p>
          </p:txBody>
        </p:sp>
      </p:grpSp>
      <p:pic>
        <p:nvPicPr>
          <p:cNvPr id="41" name="Picture 40" descr="A white text on a black background&#10;&#10;Description automatically generated">
            <a:extLst>
              <a:ext uri="{FF2B5EF4-FFF2-40B4-BE49-F238E27FC236}">
                <a16:creationId xmlns:a16="http://schemas.microsoft.com/office/drawing/2014/main" id="{651854E4-4C03-FCA6-EA6A-5992DE2D4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07774" y="624768"/>
            <a:ext cx="6493132" cy="1296000"/>
          </a:xfrm>
          <a:prstGeom prst="rect">
            <a:avLst/>
          </a:prstGeom>
        </p:spPr>
      </p:pic>
      <p:sp>
        <p:nvSpPr>
          <p:cNvPr id="3" name="Content Placeholder 2"/>
          <p:cNvSpPr>
            <a:spLocks noGrp="1"/>
          </p:cNvSpPr>
          <p:nvPr>
            <p:ph idx="1"/>
          </p:nvPr>
        </p:nvSpPr>
        <p:spPr>
          <a:xfrm>
            <a:off x="2776250" y="6619586"/>
            <a:ext cx="43847132" cy="19288420"/>
          </a:xfrm>
        </p:spPr>
        <p:txBody>
          <a:bodyPr>
            <a:normAutofit/>
          </a:bodyPr>
          <a:lstStyle/>
          <a:p>
            <a:endParaRPr lang="en-US" sz="9600" dirty="0"/>
          </a:p>
          <a:p>
            <a:endParaRPr lang="en-US" sz="9600" dirty="0"/>
          </a:p>
          <a:p>
            <a:endParaRPr lang="en-US" sz="22000" dirty="0"/>
          </a:p>
          <a:p>
            <a:endParaRPr lang="en-US" dirty="0"/>
          </a:p>
        </p:txBody>
      </p:sp>
      <p:sp>
        <p:nvSpPr>
          <p:cNvPr id="4" name="TextBox 3">
            <a:extLst>
              <a:ext uri="{FF2B5EF4-FFF2-40B4-BE49-F238E27FC236}">
                <a16:creationId xmlns:a16="http://schemas.microsoft.com/office/drawing/2014/main" id="{BF00A362-3684-C937-5503-DB9729B00FAD}"/>
              </a:ext>
            </a:extLst>
          </p:cNvPr>
          <p:cNvSpPr txBox="1"/>
          <p:nvPr/>
        </p:nvSpPr>
        <p:spPr>
          <a:xfrm>
            <a:off x="2937556" y="11974278"/>
            <a:ext cx="40126328" cy="5139869"/>
          </a:xfrm>
          <a:prstGeom prst="rect">
            <a:avLst/>
          </a:prstGeom>
          <a:noFill/>
        </p:spPr>
        <p:txBody>
          <a:bodyPr wrap="square" rtlCol="0">
            <a:spAutoFit/>
          </a:bodyPr>
          <a:lstStyle/>
          <a:p>
            <a:pPr marL="1828800" lvl="1" indent="0" algn="l" defTabSz="3657600" hangingPunct="1">
              <a:spcAft>
                <a:spcPts val="4800"/>
              </a:spcAft>
            </a:pPr>
            <a:r>
              <a:rPr lang="en-US" sz="7200" kern="1200" dirty="0">
                <a:solidFill>
                  <a:srgbClr val="00B0F0"/>
                </a:solidFill>
                <a:latin typeface="Open Sans"/>
                <a:ea typeface="+mn-ea"/>
                <a:cs typeface="+mn-cs"/>
              </a:rPr>
              <a:t>Advisory Council</a:t>
            </a:r>
            <a:r>
              <a:rPr lang="en-US" sz="7200" b="0" kern="1200" dirty="0">
                <a:solidFill>
                  <a:srgbClr val="00B0F0"/>
                </a:solidFill>
                <a:latin typeface="Open Sans"/>
                <a:ea typeface="+mn-ea"/>
                <a:cs typeface="+mn-cs"/>
              </a:rPr>
              <a:t>: </a:t>
            </a:r>
            <a:r>
              <a:rPr lang="en-US" sz="7200" b="0" kern="1200" dirty="0">
                <a:solidFill>
                  <a:srgbClr val="1F1F1F"/>
                </a:solidFill>
                <a:latin typeface="Open Sans"/>
                <a:ea typeface="+mn-ea"/>
                <a:cs typeface="+mn-cs"/>
              </a:rPr>
              <a:t>all-IP body provides guidance for the IPP implementation and general oversight of project-community relations</a:t>
            </a:r>
          </a:p>
          <a:p>
            <a:pPr marL="1828800" lvl="1" indent="0" algn="l" defTabSz="3657600" hangingPunct="1">
              <a:spcAft>
                <a:spcPts val="4800"/>
              </a:spcAft>
            </a:pPr>
            <a:r>
              <a:rPr lang="en-US" sz="7200" kern="1200" dirty="0">
                <a:solidFill>
                  <a:srgbClr val="00B0F0"/>
                </a:solidFill>
                <a:latin typeface="Open Sans"/>
                <a:ea typeface="+mn-ea"/>
                <a:cs typeface="+mn-cs"/>
              </a:rPr>
              <a:t>Governing Board: </a:t>
            </a:r>
            <a:r>
              <a:rPr lang="en-US" sz="7200" b="0" kern="1200" dirty="0">
                <a:solidFill>
                  <a:srgbClr val="1F1F1F"/>
                </a:solidFill>
                <a:latin typeface="Open Sans"/>
                <a:ea typeface="+mn-ea"/>
                <a:cs typeface="+mn-cs"/>
              </a:rPr>
              <a:t>Tripartite entity</a:t>
            </a:r>
            <a:r>
              <a:rPr lang="en-US" sz="7200" kern="1200" dirty="0">
                <a:solidFill>
                  <a:srgbClr val="1F1F1F"/>
                </a:solidFill>
                <a:latin typeface="Open Sans"/>
                <a:ea typeface="+mn-ea"/>
                <a:cs typeface="+mn-cs"/>
              </a:rPr>
              <a:t> </a:t>
            </a:r>
            <a:r>
              <a:rPr lang="en-US" sz="7200" b="0" kern="1200" dirty="0">
                <a:solidFill>
                  <a:srgbClr val="1F1F1F"/>
                </a:solidFill>
                <a:latin typeface="Open Sans"/>
                <a:ea typeface="+mn-ea"/>
                <a:cs typeface="+mn-cs"/>
              </a:rPr>
              <a:t>governs IPP and project implementation on matters that concern IP communities</a:t>
            </a:r>
          </a:p>
        </p:txBody>
      </p:sp>
      <p:sp>
        <p:nvSpPr>
          <p:cNvPr id="5" name="TextBox 4">
            <a:extLst>
              <a:ext uri="{FF2B5EF4-FFF2-40B4-BE49-F238E27FC236}">
                <a16:creationId xmlns:a16="http://schemas.microsoft.com/office/drawing/2014/main" id="{09E8A850-13E0-E074-92E4-3BDDC0BF593D}"/>
              </a:ext>
            </a:extLst>
          </p:cNvPr>
          <p:cNvSpPr txBox="1"/>
          <p:nvPr/>
        </p:nvSpPr>
        <p:spPr>
          <a:xfrm>
            <a:off x="2144622" y="9781108"/>
            <a:ext cx="45230004" cy="1323439"/>
          </a:xfrm>
          <a:prstGeom prst="rect">
            <a:avLst/>
          </a:prstGeom>
          <a:noFill/>
        </p:spPr>
        <p:txBody>
          <a:bodyPr wrap="square" rtlCol="0">
            <a:spAutoFit/>
          </a:bodyPr>
          <a:lstStyle/>
          <a:p>
            <a:pPr algn="l" defTabSz="3657600" hangingPunct="1"/>
            <a:r>
              <a:rPr lang="en-US" sz="8000" b="0" i="1" kern="1200" dirty="0">
                <a:solidFill>
                  <a:srgbClr val="1F1F1F"/>
                </a:solidFill>
                <a:latin typeface="Open Sans"/>
                <a:ea typeface="+mn-ea"/>
                <a:cs typeface="+mn-cs"/>
              </a:rPr>
              <a:t>Collaborative governance structures for continued IP empowerment post-consent:</a:t>
            </a:r>
          </a:p>
        </p:txBody>
      </p:sp>
      <p:sp>
        <p:nvSpPr>
          <p:cNvPr id="29" name="Title 5">
            <a:extLst>
              <a:ext uri="{FF2B5EF4-FFF2-40B4-BE49-F238E27FC236}">
                <a16:creationId xmlns:a16="http://schemas.microsoft.com/office/drawing/2014/main" id="{87E16D07-9A0A-4BDE-FEDC-706CAA2FCE35}"/>
              </a:ext>
            </a:extLst>
          </p:cNvPr>
          <p:cNvSpPr txBox="1">
            <a:spLocks/>
          </p:cNvSpPr>
          <p:nvPr/>
        </p:nvSpPr>
        <p:spPr>
          <a:xfrm>
            <a:off x="0" y="3117138"/>
            <a:ext cx="48548488" cy="2499892"/>
          </a:xfrm>
          <a:prstGeom prst="rect">
            <a:avLst/>
          </a:prstGeom>
        </p:spPr>
        <p:txBody>
          <a:bodyPr lIns="365760" tIns="182880" rIns="365760" bIns="182880" anchor="t"/>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pPr algn="ctr" defTabSz="3657272">
              <a:lnSpc>
                <a:spcPct val="100000"/>
              </a:lnSpc>
            </a:pPr>
            <a:r>
              <a:rPr lang="en-US" sz="16000" spc="0" dirty="0">
                <a:solidFill>
                  <a:srgbClr val="F1AB23"/>
                </a:solidFill>
                <a:latin typeface="Montserrat-Bold"/>
              </a:rPr>
              <a:t>PPF FPIC Implementation Phase: </a:t>
            </a:r>
          </a:p>
          <a:p>
            <a:pPr algn="ctr" defTabSz="3657272">
              <a:lnSpc>
                <a:spcPct val="100000"/>
              </a:lnSpc>
            </a:pPr>
            <a:r>
              <a:rPr lang="en-US" sz="12800" b="0" spc="0" dirty="0">
                <a:solidFill>
                  <a:srgbClr val="FFFFFF"/>
                </a:solidFill>
                <a:latin typeface="Montserrat-Bold"/>
              </a:rPr>
              <a:t>how to ensure consent conditions get implemented</a:t>
            </a:r>
            <a:endParaRPr lang="en-US" sz="16000" b="0" spc="0" dirty="0">
              <a:solidFill>
                <a:srgbClr val="FFFFFF"/>
              </a:solidFill>
              <a:latin typeface="Montserrat-Bold"/>
            </a:endParaRPr>
          </a:p>
        </p:txBody>
      </p:sp>
      <p:pic>
        <p:nvPicPr>
          <p:cNvPr id="48" name="Graphic 47">
            <a:extLst>
              <a:ext uri="{FF2B5EF4-FFF2-40B4-BE49-F238E27FC236}">
                <a16:creationId xmlns:a16="http://schemas.microsoft.com/office/drawing/2014/main" id="{56A04A28-D82C-3030-EE5B-88973619AD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500000">
            <a:off x="-2677572" y="24744762"/>
            <a:ext cx="5355144" cy="5374476"/>
          </a:xfrm>
          <a:prstGeom prst="rect">
            <a:avLst/>
          </a:prstGeom>
        </p:spPr>
      </p:pic>
      <p:sp>
        <p:nvSpPr>
          <p:cNvPr id="51" name="TextBox 50">
            <a:extLst>
              <a:ext uri="{FF2B5EF4-FFF2-40B4-BE49-F238E27FC236}">
                <a16:creationId xmlns:a16="http://schemas.microsoft.com/office/drawing/2014/main" id="{3A0623C0-7477-EB31-8E25-BDC74D6480F0}"/>
              </a:ext>
            </a:extLst>
          </p:cNvPr>
          <p:cNvSpPr txBox="1"/>
          <p:nvPr/>
        </p:nvSpPr>
        <p:spPr>
          <a:xfrm>
            <a:off x="2937558" y="17536958"/>
            <a:ext cx="30534036" cy="8463855"/>
          </a:xfrm>
          <a:prstGeom prst="rect">
            <a:avLst/>
          </a:prstGeom>
          <a:noFill/>
        </p:spPr>
        <p:txBody>
          <a:bodyPr wrap="square" rtlCol="0">
            <a:spAutoFit/>
          </a:bodyPr>
          <a:lstStyle/>
          <a:p>
            <a:pPr marL="1828800" lvl="1" indent="0" algn="l" defTabSz="3657600" hangingPunct="1">
              <a:spcAft>
                <a:spcPts val="4800"/>
              </a:spcAft>
            </a:pPr>
            <a:r>
              <a:rPr lang="en-US" sz="7200" kern="1200" dirty="0">
                <a:solidFill>
                  <a:srgbClr val="00B0F0"/>
                </a:solidFill>
                <a:latin typeface="Open Sans"/>
                <a:ea typeface="+mn-ea"/>
                <a:cs typeface="+mn-cs"/>
              </a:rPr>
              <a:t>Program Committees</a:t>
            </a:r>
            <a:r>
              <a:rPr lang="en-US" sz="7200" b="0" kern="1200" dirty="0">
                <a:solidFill>
                  <a:srgbClr val="00B0F0"/>
                </a:solidFill>
                <a:latin typeface="Open Sans"/>
                <a:ea typeface="+mn-ea"/>
                <a:cs typeface="+mn-cs"/>
              </a:rPr>
              <a:t>: </a:t>
            </a:r>
            <a:r>
              <a:rPr lang="en-US" sz="7200" b="0" kern="1200" dirty="0">
                <a:solidFill>
                  <a:srgbClr val="1F1F1F"/>
                </a:solidFill>
                <a:latin typeface="Open Sans"/>
                <a:ea typeface="+mn-ea"/>
                <a:cs typeface="+mn-cs"/>
              </a:rPr>
              <a:t>all-IP counterparts to the project on specific issues that matter to them (e.g., socioeconomic development, risk mitigations; capacity development), including budget allocations</a:t>
            </a:r>
          </a:p>
          <a:p>
            <a:pPr marL="1828800" lvl="1" indent="0" algn="l" defTabSz="3657600" hangingPunct="1">
              <a:spcAft>
                <a:spcPts val="4800"/>
              </a:spcAft>
            </a:pPr>
            <a:r>
              <a:rPr lang="en-US" sz="7200" kern="1200" dirty="0">
                <a:solidFill>
                  <a:srgbClr val="00B0F0"/>
                </a:solidFill>
                <a:latin typeface="Open Sans"/>
                <a:ea typeface="+mn-ea"/>
                <a:cs typeface="+mn-cs"/>
              </a:rPr>
              <a:t>Monitoring and Evaluation Teams</a:t>
            </a:r>
            <a:r>
              <a:rPr lang="en-US" sz="7200" b="0" kern="1200" dirty="0">
                <a:solidFill>
                  <a:srgbClr val="00B0F0"/>
                </a:solidFill>
                <a:latin typeface="Open Sans"/>
                <a:ea typeface="+mn-ea"/>
                <a:cs typeface="+mn-cs"/>
              </a:rPr>
              <a:t>: </a:t>
            </a:r>
            <a:r>
              <a:rPr lang="en-US" sz="7200" b="0" kern="1200" dirty="0">
                <a:solidFill>
                  <a:srgbClr val="1F1F1F"/>
                </a:solidFill>
                <a:latin typeface="Open Sans"/>
                <a:ea typeface="+mn-ea"/>
                <a:cs typeface="+mn-cs"/>
              </a:rPr>
              <a:t>Tripartite entity monitors IPP and project implementation for adaptive management, and handling of grievances</a:t>
            </a:r>
          </a:p>
        </p:txBody>
      </p:sp>
      <p:pic>
        <p:nvPicPr>
          <p:cNvPr id="54" name="Picture 53" descr="A group of people working on a puzzle&#10;&#10;Description automatically generated">
            <a:extLst>
              <a:ext uri="{FF2B5EF4-FFF2-40B4-BE49-F238E27FC236}">
                <a16:creationId xmlns:a16="http://schemas.microsoft.com/office/drawing/2014/main" id="{387B3EB0-A7C8-144A-DC84-0143CA2032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88012" y="16821348"/>
            <a:ext cx="17111616" cy="9626960"/>
          </a:xfrm>
          <a:prstGeom prst="rect">
            <a:avLst/>
          </a:prstGeom>
        </p:spPr>
      </p:pic>
      <p:pic>
        <p:nvPicPr>
          <p:cNvPr id="55" name="Graphic 54">
            <a:extLst>
              <a:ext uri="{FF2B5EF4-FFF2-40B4-BE49-F238E27FC236}">
                <a16:creationId xmlns:a16="http://schemas.microsoft.com/office/drawing/2014/main" id="{4B4E88CB-205D-3BAC-0763-09BE56C9C8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98682" y="11864390"/>
            <a:ext cx="2293444" cy="2293444"/>
          </a:xfrm>
          <a:prstGeom prst="rect">
            <a:avLst/>
          </a:prstGeom>
        </p:spPr>
      </p:pic>
      <p:pic>
        <p:nvPicPr>
          <p:cNvPr id="57" name="Graphic 56">
            <a:extLst>
              <a:ext uri="{FF2B5EF4-FFF2-40B4-BE49-F238E27FC236}">
                <a16:creationId xmlns:a16="http://schemas.microsoft.com/office/drawing/2014/main" id="{DCF90005-96BF-A0F7-88DB-3C1FC6CCE0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93400" y="15097700"/>
            <a:ext cx="2304000" cy="2304000"/>
          </a:xfrm>
          <a:prstGeom prst="rect">
            <a:avLst/>
          </a:prstGeom>
        </p:spPr>
      </p:pic>
      <p:pic>
        <p:nvPicPr>
          <p:cNvPr id="59" name="Graphic 58">
            <a:extLst>
              <a:ext uri="{FF2B5EF4-FFF2-40B4-BE49-F238E27FC236}">
                <a16:creationId xmlns:a16="http://schemas.microsoft.com/office/drawing/2014/main" id="{C0B90884-F9D9-7B42-E0E1-317EAC6A153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93400" y="17756444"/>
            <a:ext cx="2304000" cy="2304000"/>
          </a:xfrm>
          <a:prstGeom prst="rect">
            <a:avLst/>
          </a:prstGeom>
        </p:spPr>
      </p:pic>
      <p:pic>
        <p:nvPicPr>
          <p:cNvPr id="61" name="Graphic 60">
            <a:extLst>
              <a:ext uri="{FF2B5EF4-FFF2-40B4-BE49-F238E27FC236}">
                <a16:creationId xmlns:a16="http://schemas.microsoft.com/office/drawing/2014/main" id="{1E531CC6-4C42-312F-CA28-7D5E4EC6D26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537400" y="22956912"/>
            <a:ext cx="2016000" cy="2016000"/>
          </a:xfrm>
          <a:prstGeom prst="rect">
            <a:avLst/>
          </a:prstGeom>
        </p:spPr>
      </p:pic>
    </p:spTree>
    <p:extLst>
      <p:ext uri="{BB962C8B-B14F-4D97-AF65-F5344CB8AC3E}">
        <p14:creationId xmlns:p14="http://schemas.microsoft.com/office/powerpoint/2010/main" val="640523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group of children holding hands around a globe&#10;&#10;Description automatically generated">
            <a:extLst>
              <a:ext uri="{FF2B5EF4-FFF2-40B4-BE49-F238E27FC236}">
                <a16:creationId xmlns:a16="http://schemas.microsoft.com/office/drawing/2014/main" id="{8ABAD687-8A2C-C013-45EB-ED13039AC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7328" y="5233328"/>
            <a:ext cx="21573904" cy="21573904"/>
          </a:xfrm>
          <a:prstGeom prst="rect">
            <a:avLst/>
          </a:prstGeom>
        </p:spPr>
      </p:pic>
      <p:sp>
        <p:nvSpPr>
          <p:cNvPr id="3" name="Content Placeholder 2">
            <a:extLst>
              <a:ext uri="{FF2B5EF4-FFF2-40B4-BE49-F238E27FC236}">
                <a16:creationId xmlns:a16="http://schemas.microsoft.com/office/drawing/2014/main" id="{197D3F87-AA1A-9C48-BD00-CA544375AFDD}"/>
              </a:ext>
            </a:extLst>
          </p:cNvPr>
          <p:cNvSpPr>
            <a:spLocks noGrp="1"/>
          </p:cNvSpPr>
          <p:nvPr>
            <p:ph sz="half" idx="1"/>
          </p:nvPr>
        </p:nvSpPr>
        <p:spPr>
          <a:xfrm>
            <a:off x="2567044" y="9978160"/>
            <a:ext cx="11366672" cy="5978072"/>
          </a:xfrm>
        </p:spPr>
        <p:txBody>
          <a:bodyPr>
            <a:noAutofit/>
          </a:bodyPr>
          <a:lstStyle/>
          <a:p>
            <a:pPr algn="ctr">
              <a:lnSpc>
                <a:spcPct val="100000"/>
              </a:lnSpc>
            </a:pPr>
            <a:r>
              <a:rPr lang="en-US" sz="7200" b="1" dirty="0"/>
              <a:t>Respect Indigenous values, lifeways, and spirituality </a:t>
            </a:r>
            <a:r>
              <a:rPr lang="en-US" sz="7200" dirty="0"/>
              <a:t>in all interactions with local communities</a:t>
            </a:r>
          </a:p>
        </p:txBody>
      </p:sp>
      <p:sp>
        <p:nvSpPr>
          <p:cNvPr id="4" name="Content Placeholder 3">
            <a:extLst>
              <a:ext uri="{FF2B5EF4-FFF2-40B4-BE49-F238E27FC236}">
                <a16:creationId xmlns:a16="http://schemas.microsoft.com/office/drawing/2014/main" id="{DF811913-38FB-77BB-5973-00DFD9430269}"/>
              </a:ext>
            </a:extLst>
          </p:cNvPr>
          <p:cNvSpPr>
            <a:spLocks noGrp="1"/>
          </p:cNvSpPr>
          <p:nvPr>
            <p:ph sz="half" idx="2"/>
          </p:nvPr>
        </p:nvSpPr>
        <p:spPr>
          <a:xfrm>
            <a:off x="2567044" y="19033904"/>
            <a:ext cx="11112824" cy="5393080"/>
          </a:xfrm>
        </p:spPr>
        <p:txBody>
          <a:bodyPr>
            <a:noAutofit/>
          </a:bodyPr>
          <a:lstStyle/>
          <a:p>
            <a:pPr algn="ctr">
              <a:lnSpc>
                <a:spcPct val="100000"/>
              </a:lnSpc>
            </a:pPr>
            <a:r>
              <a:rPr lang="en-US" sz="7200" b="1" dirty="0"/>
              <a:t>Require all project staff, </a:t>
            </a:r>
            <a:r>
              <a:rPr lang="en-US" sz="7200" dirty="0"/>
              <a:t>including contractors and their staffs, to learn about and respect Indigenous cultures</a:t>
            </a:r>
          </a:p>
          <a:p>
            <a:pPr algn="ctr">
              <a:lnSpc>
                <a:spcPct val="100000"/>
              </a:lnSpc>
            </a:pPr>
            <a:endParaRPr lang="en-US" sz="7200" dirty="0"/>
          </a:p>
        </p:txBody>
      </p:sp>
      <p:sp>
        <p:nvSpPr>
          <p:cNvPr id="5" name="TextBox 4">
            <a:extLst>
              <a:ext uri="{FF2B5EF4-FFF2-40B4-BE49-F238E27FC236}">
                <a16:creationId xmlns:a16="http://schemas.microsoft.com/office/drawing/2014/main" id="{0E3E57F6-F6EF-29E0-DFE5-E530932C3647}"/>
              </a:ext>
            </a:extLst>
          </p:cNvPr>
          <p:cNvSpPr txBox="1"/>
          <p:nvPr/>
        </p:nvSpPr>
        <p:spPr>
          <a:xfrm>
            <a:off x="14324176" y="19033904"/>
            <a:ext cx="16438160" cy="5632311"/>
          </a:xfrm>
          <a:prstGeom prst="rect">
            <a:avLst/>
          </a:prstGeom>
          <a:noFill/>
        </p:spPr>
        <p:txBody>
          <a:bodyPr wrap="square" rtlCol="0">
            <a:spAutoFit/>
          </a:bodyPr>
          <a:lstStyle/>
          <a:p>
            <a:pPr defTabSz="3657600" hangingPunct="1"/>
            <a:r>
              <a:rPr lang="en-US" sz="7200" kern="1200" dirty="0">
                <a:solidFill>
                  <a:srgbClr val="1F1F1F"/>
                </a:solidFill>
                <a:latin typeface="Open Sans"/>
                <a:ea typeface="+mn-ea"/>
                <a:cs typeface="+mn-cs"/>
              </a:rPr>
              <a:t>Build FPIC processes on IP’s customary institutions and practices </a:t>
            </a:r>
            <a:r>
              <a:rPr lang="en-US" sz="7200" b="0" kern="1200" dirty="0">
                <a:solidFill>
                  <a:srgbClr val="1F1F1F"/>
                </a:solidFill>
                <a:latin typeface="Open Sans"/>
                <a:ea typeface="+mn-ea"/>
                <a:cs typeface="+mn-cs"/>
              </a:rPr>
              <a:t>while encouraging gender, generational, socioeconomic, and vulnerability inclusiveness</a:t>
            </a:r>
          </a:p>
        </p:txBody>
      </p:sp>
      <p:sp>
        <p:nvSpPr>
          <p:cNvPr id="7" name="TextBox 6">
            <a:extLst>
              <a:ext uri="{FF2B5EF4-FFF2-40B4-BE49-F238E27FC236}">
                <a16:creationId xmlns:a16="http://schemas.microsoft.com/office/drawing/2014/main" id="{34DEE351-930D-0C18-82F2-9B323F87BBFD}"/>
              </a:ext>
            </a:extLst>
          </p:cNvPr>
          <p:cNvSpPr txBox="1"/>
          <p:nvPr/>
        </p:nvSpPr>
        <p:spPr>
          <a:xfrm>
            <a:off x="14324176" y="9978160"/>
            <a:ext cx="16813656" cy="5632311"/>
          </a:xfrm>
          <a:prstGeom prst="rect">
            <a:avLst/>
          </a:prstGeom>
          <a:noFill/>
        </p:spPr>
        <p:txBody>
          <a:bodyPr wrap="square">
            <a:spAutoFit/>
          </a:bodyPr>
          <a:lstStyle/>
          <a:p>
            <a:pPr defTabSz="3657600" hangingPunct="1"/>
            <a:r>
              <a:rPr lang="en-US" sz="7200" kern="1200" dirty="0">
                <a:solidFill>
                  <a:srgbClr val="1F1F1F"/>
                </a:solidFill>
                <a:latin typeface="Open Sans"/>
                <a:ea typeface="+mn-ea"/>
                <a:cs typeface="+mn-cs"/>
              </a:rPr>
              <a:t>Embed Indigenous cultural practices </a:t>
            </a:r>
            <a:r>
              <a:rPr lang="en-US" sz="7200" b="0" kern="1200" dirty="0">
                <a:solidFill>
                  <a:srgbClr val="1F1F1F"/>
                </a:solidFill>
                <a:latin typeface="Open Sans"/>
                <a:ea typeface="+mn-ea"/>
                <a:cs typeface="+mn-cs"/>
              </a:rPr>
              <a:t>throughout FPIC processes (artistic expression, interactional processes, opening and closing rituals, consent recognition, etc.)</a:t>
            </a:r>
          </a:p>
        </p:txBody>
      </p:sp>
      <p:pic>
        <p:nvPicPr>
          <p:cNvPr id="18" name="Picture 17" descr="A blue and black text on a black background&#10;&#10;Description automatically generated">
            <a:extLst>
              <a:ext uri="{FF2B5EF4-FFF2-40B4-BE49-F238E27FC236}">
                <a16:creationId xmlns:a16="http://schemas.microsoft.com/office/drawing/2014/main" id="{8C9AFA09-9579-D12E-E91B-A85E4C9BB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07776" y="624768"/>
            <a:ext cx="6493128" cy="1296000"/>
          </a:xfrm>
          <a:prstGeom prst="rect">
            <a:avLst/>
          </a:prstGeom>
        </p:spPr>
      </p:pic>
      <p:sp>
        <p:nvSpPr>
          <p:cNvPr id="19" name="TextBox 18">
            <a:extLst>
              <a:ext uri="{FF2B5EF4-FFF2-40B4-BE49-F238E27FC236}">
                <a16:creationId xmlns:a16="http://schemas.microsoft.com/office/drawing/2014/main" id="{29B5E0F3-75BE-48E4-6920-22BC5A879F6E}"/>
              </a:ext>
            </a:extLst>
          </p:cNvPr>
          <p:cNvSpPr txBox="1"/>
          <p:nvPr/>
        </p:nvSpPr>
        <p:spPr>
          <a:xfrm>
            <a:off x="2262772" y="764938"/>
            <a:ext cx="24122808" cy="1015663"/>
          </a:xfrm>
          <a:prstGeom prst="rect">
            <a:avLst/>
          </a:prstGeom>
          <a:noFill/>
        </p:spPr>
        <p:txBody>
          <a:bodyPr wrap="square" lIns="0" tIns="182880" rIns="0" bIns="182880" rtlCol="0" anchor="t">
            <a:spAutoFit/>
          </a:bodyPr>
          <a:lstStyle/>
          <a:p>
            <a:pPr algn="l" defTabSz="3657600" hangingPunct="1"/>
            <a:r>
              <a:rPr lang="en-US" sz="4200" kern="1200" dirty="0">
                <a:solidFill>
                  <a:srgbClr val="113052"/>
                </a:solidFill>
                <a:latin typeface="Montserrat"/>
                <a:ea typeface="+mn-ea"/>
                <a:cs typeface="+mn-cs"/>
              </a:rPr>
              <a:t>TECHNICAL GUIDELINES</a:t>
            </a:r>
          </a:p>
        </p:txBody>
      </p:sp>
      <p:grpSp>
        <p:nvGrpSpPr>
          <p:cNvPr id="20" name="Group 19">
            <a:extLst>
              <a:ext uri="{FF2B5EF4-FFF2-40B4-BE49-F238E27FC236}">
                <a16:creationId xmlns:a16="http://schemas.microsoft.com/office/drawing/2014/main" id="{284E12C3-D04B-E5A1-62C4-923CFCAB6942}"/>
              </a:ext>
            </a:extLst>
          </p:cNvPr>
          <p:cNvGrpSpPr/>
          <p:nvPr/>
        </p:nvGrpSpPr>
        <p:grpSpPr>
          <a:xfrm>
            <a:off x="-1147080" y="-78338"/>
            <a:ext cx="3116048" cy="2702220"/>
            <a:chOff x="-286770" y="-19585"/>
            <a:chExt cx="779012" cy="675555"/>
          </a:xfrm>
        </p:grpSpPr>
        <p:pic>
          <p:nvPicPr>
            <p:cNvPr id="21" name="Graphic 20">
              <a:extLst>
                <a:ext uri="{FF2B5EF4-FFF2-40B4-BE49-F238E27FC236}">
                  <a16:creationId xmlns:a16="http://schemas.microsoft.com/office/drawing/2014/main" id="{D5DA3D4E-66A0-3F3B-4032-9502C5E7AB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0000">
              <a:off x="-286770" y="-19585"/>
              <a:ext cx="675555" cy="675555"/>
            </a:xfrm>
            <a:prstGeom prst="rect">
              <a:avLst/>
            </a:prstGeom>
          </p:spPr>
        </p:pic>
        <p:sp>
          <p:nvSpPr>
            <p:cNvPr id="22" name="Oval 21">
              <a:extLst>
                <a:ext uri="{FF2B5EF4-FFF2-40B4-BE49-F238E27FC236}">
                  <a16:creationId xmlns:a16="http://schemas.microsoft.com/office/drawing/2014/main" id="{D3FB71BA-CC5E-D73E-DE6D-4A9D40E5E585}"/>
                </a:ext>
              </a:extLst>
            </p:cNvPr>
            <p:cNvSpPr/>
            <p:nvPr/>
          </p:nvSpPr>
          <p:spPr>
            <a:xfrm rot="9000000">
              <a:off x="89625" y="131446"/>
              <a:ext cx="402617" cy="402617"/>
            </a:xfrm>
            <a:prstGeom prst="ellipse">
              <a:avLst/>
            </a:prstGeom>
            <a:solidFill>
              <a:srgbClr val="113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657600" hangingPunct="1"/>
              <a:endParaRPr lang="en-US" sz="7200" b="0" kern="1200">
                <a:solidFill>
                  <a:srgbClr val="FFFFFF"/>
                </a:solidFill>
                <a:latin typeface="Open Sans"/>
              </a:endParaRPr>
            </a:p>
          </p:txBody>
        </p:sp>
      </p:grpSp>
      <p:sp>
        <p:nvSpPr>
          <p:cNvPr id="23" name="Title 5">
            <a:extLst>
              <a:ext uri="{FF2B5EF4-FFF2-40B4-BE49-F238E27FC236}">
                <a16:creationId xmlns:a16="http://schemas.microsoft.com/office/drawing/2014/main" id="{FDF94605-DB77-99CD-294A-27E257096F63}"/>
              </a:ext>
            </a:extLst>
          </p:cNvPr>
          <p:cNvSpPr txBox="1">
            <a:spLocks/>
          </p:cNvSpPr>
          <p:nvPr/>
        </p:nvSpPr>
        <p:spPr>
          <a:xfrm>
            <a:off x="2702912" y="3117138"/>
            <a:ext cx="42945552" cy="2499892"/>
          </a:xfrm>
          <a:prstGeom prst="rect">
            <a:avLst/>
          </a:prstGeom>
        </p:spPr>
        <p:txBody>
          <a:bodyPr lIns="365760" tIns="182880" rIns="365760" bIns="182880" anchor="t"/>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pPr algn="ctr" defTabSz="3657272">
              <a:lnSpc>
                <a:spcPct val="100000"/>
              </a:lnSpc>
            </a:pPr>
            <a:r>
              <a:rPr lang="en-US" sz="16000" spc="0" dirty="0">
                <a:solidFill>
                  <a:srgbClr val="F1AB23"/>
                </a:solidFill>
                <a:latin typeface="Montserrat-Bold"/>
              </a:rPr>
              <a:t>FPIC Key Aspect: </a:t>
            </a:r>
            <a:r>
              <a:rPr lang="en-US" sz="16000" spc="0" dirty="0">
                <a:solidFill>
                  <a:srgbClr val="1B4C8E"/>
                </a:solidFill>
                <a:latin typeface="Montserrat-Bold"/>
              </a:rPr>
              <a:t>Cultural Respect</a:t>
            </a:r>
            <a:endParaRPr lang="en-US" sz="16000" b="0" spc="0" dirty="0">
              <a:solidFill>
                <a:srgbClr val="1B4C8E"/>
              </a:solidFill>
              <a:latin typeface="Montserrat-Bold"/>
            </a:endParaRPr>
          </a:p>
        </p:txBody>
      </p:sp>
      <p:pic>
        <p:nvPicPr>
          <p:cNvPr id="28" name="Graphic 27">
            <a:extLst>
              <a:ext uri="{FF2B5EF4-FFF2-40B4-BE49-F238E27FC236}">
                <a16:creationId xmlns:a16="http://schemas.microsoft.com/office/drawing/2014/main" id="{5ABAAEDC-A6BD-0591-ACA2-23C8DF302D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22848" y="6805440"/>
            <a:ext cx="2880000" cy="2880000"/>
          </a:xfrm>
          <a:prstGeom prst="rect">
            <a:avLst/>
          </a:prstGeom>
        </p:spPr>
      </p:pic>
      <p:pic>
        <p:nvPicPr>
          <p:cNvPr id="30" name="Graphic 29">
            <a:extLst>
              <a:ext uri="{FF2B5EF4-FFF2-40B4-BE49-F238E27FC236}">
                <a16:creationId xmlns:a16="http://schemas.microsoft.com/office/drawing/2014/main" id="{27EBA3C0-52C7-60BB-A229-EE217D816E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076000" y="7059500"/>
            <a:ext cx="2880000" cy="2880000"/>
          </a:xfrm>
          <a:prstGeom prst="rect">
            <a:avLst/>
          </a:prstGeom>
        </p:spPr>
      </p:pic>
      <p:pic>
        <p:nvPicPr>
          <p:cNvPr id="32" name="Graphic 31">
            <a:extLst>
              <a:ext uri="{FF2B5EF4-FFF2-40B4-BE49-F238E27FC236}">
                <a16:creationId xmlns:a16="http://schemas.microsoft.com/office/drawing/2014/main" id="{2EA6C94E-10C4-D841-6E54-EF5609FEDAC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83456" y="16248952"/>
            <a:ext cx="2880000" cy="2880000"/>
          </a:xfrm>
          <a:prstGeom prst="rect">
            <a:avLst/>
          </a:prstGeom>
        </p:spPr>
      </p:pic>
      <p:pic>
        <p:nvPicPr>
          <p:cNvPr id="34" name="Graphic 33">
            <a:extLst>
              <a:ext uri="{FF2B5EF4-FFF2-40B4-BE49-F238E27FC236}">
                <a16:creationId xmlns:a16="http://schemas.microsoft.com/office/drawing/2014/main" id="{2B6C4D98-5471-3EC0-9F74-5C02E6B19D1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076000" y="16248952"/>
            <a:ext cx="2880000" cy="2880000"/>
          </a:xfrm>
          <a:prstGeom prst="rect">
            <a:avLst/>
          </a:prstGeom>
        </p:spPr>
      </p:pic>
      <p:pic>
        <p:nvPicPr>
          <p:cNvPr id="35" name="Graphic 34">
            <a:extLst>
              <a:ext uri="{FF2B5EF4-FFF2-40B4-BE49-F238E27FC236}">
                <a16:creationId xmlns:a16="http://schemas.microsoft.com/office/drawing/2014/main" id="{1B27BF68-8AF7-1946-3DF0-8E987B69865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3500000">
            <a:off x="-2677572" y="24744762"/>
            <a:ext cx="5355144" cy="5374476"/>
          </a:xfrm>
          <a:prstGeom prst="rect">
            <a:avLst/>
          </a:prstGeom>
        </p:spPr>
      </p:pic>
    </p:spTree>
    <p:extLst>
      <p:ext uri="{BB962C8B-B14F-4D97-AF65-F5344CB8AC3E}">
        <p14:creationId xmlns:p14="http://schemas.microsoft.com/office/powerpoint/2010/main" val="56575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DA30-4A7A-4349-814C-5F37FA1535D2}"/>
              </a:ext>
            </a:extLst>
          </p:cNvPr>
          <p:cNvSpPr>
            <a:spLocks noGrp="1"/>
          </p:cNvSpPr>
          <p:nvPr>
            <p:ph type="title"/>
          </p:nvPr>
        </p:nvSpPr>
        <p:spPr>
          <a:xfrm>
            <a:off x="23339132" y="21703514"/>
            <a:ext cx="21117960" cy="3840348"/>
          </a:xfrm>
        </p:spPr>
        <p:txBody>
          <a:bodyPr vert="horz" lIns="365760" tIns="182880" rIns="365760" bIns="182880" rtlCol="0" anchor="b">
            <a:normAutofit fontScale="90000"/>
          </a:bodyPr>
          <a:lstStyle/>
          <a:p>
            <a:r>
              <a:rPr lang="en-US" dirty="0">
                <a:solidFill>
                  <a:srgbClr val="FFFFFE"/>
                </a:solidFill>
              </a:rPr>
              <a:t>Tamang lamas consecrating the FPIC agreements</a:t>
            </a:r>
          </a:p>
        </p:txBody>
      </p:sp>
      <p:pic>
        <p:nvPicPr>
          <p:cNvPr id="6" name="Picture Placeholder 5" descr="A group of people sitting in the grass&#10;&#10;Description automatically generated">
            <a:extLst>
              <a:ext uri="{FF2B5EF4-FFF2-40B4-BE49-F238E27FC236}">
                <a16:creationId xmlns:a16="http://schemas.microsoft.com/office/drawing/2014/main" id="{3D6F6A46-F1A6-46C7-B32D-DC18023B071B}"/>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606" t="8685" r="5080"/>
          <a:stretch/>
        </p:blipFill>
        <p:spPr>
          <a:xfrm>
            <a:off x="0" y="2"/>
            <a:ext cx="48768000" cy="27431996"/>
          </a:xfrm>
          <a:prstGeom prst="rect">
            <a:avLst/>
          </a:prstGeom>
        </p:spPr>
      </p:pic>
      <p:sp>
        <p:nvSpPr>
          <p:cNvPr id="3" name="Slide Number Placeholder 2">
            <a:extLst>
              <a:ext uri="{FF2B5EF4-FFF2-40B4-BE49-F238E27FC236}">
                <a16:creationId xmlns:a16="http://schemas.microsoft.com/office/drawing/2014/main" id="{3AD466B1-CDDD-4E44-B11B-F00CE85EF876}"/>
              </a:ext>
            </a:extLst>
          </p:cNvPr>
          <p:cNvSpPr>
            <a:spLocks noGrp="1"/>
          </p:cNvSpPr>
          <p:nvPr>
            <p:ph type="sldNum" sz="quarter" idx="12"/>
          </p:nvPr>
        </p:nvSpPr>
        <p:spPr/>
        <p:txBody>
          <a:bodyPr/>
          <a:lstStyle/>
          <a:p>
            <a:pPr defTabSz="3657600" hangingPunct="1"/>
            <a:fld id="{6C89ACD2-2A9F-4787-AB8E-370B0A4DB9E1}" type="slidenum">
              <a:rPr lang="en-US" b="0" kern="1200">
                <a:solidFill>
                  <a:srgbClr val="5FA534"/>
                </a:solidFill>
                <a:latin typeface="Palatino Linotype" panose="02040502050505030304"/>
                <a:ea typeface="+mn-ea"/>
                <a:cs typeface="+mn-cs"/>
              </a:rPr>
              <a:pPr defTabSz="3657600" hangingPunct="1"/>
              <a:t>22</a:t>
            </a:fld>
            <a:endParaRPr lang="en-US" b="0" kern="1200">
              <a:solidFill>
                <a:srgbClr val="5FA534"/>
              </a:solidFill>
              <a:latin typeface="Palatino Linotype" panose="02040502050505030304"/>
              <a:ea typeface="+mn-ea"/>
              <a:cs typeface="+mn-cs"/>
            </a:endParaRPr>
          </a:p>
        </p:txBody>
      </p:sp>
      <p:sp>
        <p:nvSpPr>
          <p:cNvPr id="5" name="Rectangle 4">
            <a:extLst>
              <a:ext uri="{FF2B5EF4-FFF2-40B4-BE49-F238E27FC236}">
                <a16:creationId xmlns:a16="http://schemas.microsoft.com/office/drawing/2014/main" id="{E29E0D19-4430-31DE-5DDE-E4FFA5CB0E9D}"/>
              </a:ext>
            </a:extLst>
          </p:cNvPr>
          <p:cNvSpPr/>
          <p:nvPr/>
        </p:nvSpPr>
        <p:spPr>
          <a:xfrm>
            <a:off x="2" y="525790"/>
            <a:ext cx="1610468" cy="1610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657600" hangingPunct="1"/>
            <a:endParaRPr lang="en-US" sz="7200" b="0" kern="1200">
              <a:solidFill>
                <a:prstClr val="white"/>
              </a:solidFill>
              <a:latin typeface="Palatino Linotype" panose="02040502050505030304"/>
            </a:endParaRPr>
          </a:p>
        </p:txBody>
      </p:sp>
      <p:sp>
        <p:nvSpPr>
          <p:cNvPr id="7" name="Oval 6">
            <a:extLst>
              <a:ext uri="{FF2B5EF4-FFF2-40B4-BE49-F238E27FC236}">
                <a16:creationId xmlns:a16="http://schemas.microsoft.com/office/drawing/2014/main" id="{D8BACBC8-8F53-BB81-946A-606D9BEB1F6D}"/>
              </a:ext>
            </a:extLst>
          </p:cNvPr>
          <p:cNvSpPr/>
          <p:nvPr/>
        </p:nvSpPr>
        <p:spPr>
          <a:xfrm>
            <a:off x="805234" y="525782"/>
            <a:ext cx="1610468" cy="1610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657600" hangingPunct="1"/>
            <a:endParaRPr lang="en-US" sz="7200" b="0" kern="1200">
              <a:solidFill>
                <a:prstClr val="white"/>
              </a:solidFill>
              <a:latin typeface="Palatino Linotype" panose="02040502050505030304"/>
            </a:endParaRPr>
          </a:p>
        </p:txBody>
      </p:sp>
      <p:sp>
        <p:nvSpPr>
          <p:cNvPr id="8" name="TextBox 7">
            <a:extLst>
              <a:ext uri="{FF2B5EF4-FFF2-40B4-BE49-F238E27FC236}">
                <a16:creationId xmlns:a16="http://schemas.microsoft.com/office/drawing/2014/main" id="{BC0FD9D8-CA1B-D114-F9DC-ACEA0462CC06}"/>
              </a:ext>
            </a:extLst>
          </p:cNvPr>
          <p:cNvSpPr txBox="1"/>
          <p:nvPr/>
        </p:nvSpPr>
        <p:spPr>
          <a:xfrm>
            <a:off x="32936596" y="19507200"/>
            <a:ext cx="14393840" cy="3416320"/>
          </a:xfrm>
          <a:prstGeom prst="rect">
            <a:avLst/>
          </a:prstGeom>
          <a:noFill/>
        </p:spPr>
        <p:txBody>
          <a:bodyPr wrap="square" rtlCol="0">
            <a:spAutoFit/>
          </a:bodyPr>
          <a:lstStyle/>
          <a:p>
            <a:pPr algn="l" defTabSz="3657600" hangingPunct="1"/>
            <a:r>
              <a:rPr lang="en-US" sz="7200" b="0" kern="1200" dirty="0">
                <a:solidFill>
                  <a:prstClr val="black"/>
                </a:solidFill>
                <a:highlight>
                  <a:srgbClr val="00FFFF"/>
                </a:highlight>
                <a:latin typeface="Palatino Linotype" panose="02040502050505030304"/>
                <a:ea typeface="+mn-ea"/>
                <a:cs typeface="+mn-cs"/>
              </a:rPr>
              <a:t>Tamang lamas consecrating the FPIC documents for the UT-1 HEP, Nepal project, Nov 1, 2018</a:t>
            </a:r>
          </a:p>
        </p:txBody>
      </p:sp>
    </p:spTree>
    <p:extLst>
      <p:ext uri="{BB962C8B-B14F-4D97-AF65-F5344CB8AC3E}">
        <p14:creationId xmlns:p14="http://schemas.microsoft.com/office/powerpoint/2010/main" val="972656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group of women looking at a computer&#10;&#10;Description automatically generated">
            <a:extLst>
              <a:ext uri="{FF2B5EF4-FFF2-40B4-BE49-F238E27FC236}">
                <a16:creationId xmlns:a16="http://schemas.microsoft.com/office/drawing/2014/main" id="{F0B32263-558D-D43C-35DD-5E11D5B2C1EA}"/>
              </a:ext>
            </a:extLst>
          </p:cNvPr>
          <p:cNvPicPr>
            <a:picLocks noChangeAspect="1"/>
          </p:cNvPicPr>
          <p:nvPr/>
        </p:nvPicPr>
        <p:blipFill rotWithShape="1">
          <a:blip r:embed="rId2">
            <a:extLst>
              <a:ext uri="{28A0092B-C50C-407E-A947-70E740481C1C}">
                <a14:useLocalDpi xmlns:a14="http://schemas.microsoft.com/office/drawing/2010/main" val="0"/>
              </a:ext>
            </a:extLst>
          </a:blip>
          <a:srcRect l="11678"/>
          <a:stretch/>
        </p:blipFill>
        <p:spPr>
          <a:xfrm rot="16200000">
            <a:off x="24635152" y="3362910"/>
            <a:ext cx="27432008" cy="20706180"/>
          </a:xfrm>
          <a:prstGeom prst="rect">
            <a:avLst/>
          </a:prstGeom>
        </p:spPr>
      </p:pic>
      <p:sp>
        <p:nvSpPr>
          <p:cNvPr id="3" name="Content Placeholder 2">
            <a:extLst>
              <a:ext uri="{FF2B5EF4-FFF2-40B4-BE49-F238E27FC236}">
                <a16:creationId xmlns:a16="http://schemas.microsoft.com/office/drawing/2014/main" id="{D7279943-F245-5928-B1D2-AA3BD14A587B}"/>
              </a:ext>
            </a:extLst>
          </p:cNvPr>
          <p:cNvSpPr>
            <a:spLocks noGrp="1"/>
          </p:cNvSpPr>
          <p:nvPr>
            <p:ph idx="1"/>
          </p:nvPr>
        </p:nvSpPr>
        <p:spPr>
          <a:xfrm>
            <a:off x="3537130" y="10303632"/>
            <a:ext cx="21574092" cy="12441768"/>
          </a:xfrm>
        </p:spPr>
        <p:txBody>
          <a:bodyPr>
            <a:noAutofit/>
          </a:bodyPr>
          <a:lstStyle/>
          <a:p>
            <a:pPr marL="1371600" indent="-1371600">
              <a:spcAft>
                <a:spcPts val="4800"/>
              </a:spcAft>
              <a:buClr>
                <a:srgbClr val="F1AB23"/>
              </a:buClr>
              <a:buFont typeface="Wingdings" panose="05000000000000000000" pitchFamily="2" charset="2"/>
              <a:buChar char="ü"/>
            </a:pPr>
            <a:r>
              <a:rPr lang="en-US" sz="7200" dirty="0"/>
              <a:t>Capacity assessment of local communities to meaningfully participate in FPIC process, with capacity development support</a:t>
            </a:r>
          </a:p>
          <a:p>
            <a:pPr marL="1371600" indent="-1371600">
              <a:spcAft>
                <a:spcPts val="4800"/>
              </a:spcAft>
              <a:buClr>
                <a:srgbClr val="F1AB23"/>
              </a:buClr>
              <a:buFont typeface="Wingdings" panose="05000000000000000000" pitchFamily="2" charset="2"/>
              <a:buChar char="ü"/>
            </a:pPr>
            <a:r>
              <a:rPr lang="en-US" sz="7200" dirty="0"/>
              <a:t>FPIC Facilitator Organization (FFO) empowered to assist local communities as necessary with legal, technical, administrative support</a:t>
            </a:r>
          </a:p>
          <a:p>
            <a:pPr marL="1371600" indent="-1371600">
              <a:spcAft>
                <a:spcPts val="4800"/>
              </a:spcAft>
              <a:buClr>
                <a:srgbClr val="F1AB23"/>
              </a:buClr>
              <a:buFont typeface="Wingdings" panose="05000000000000000000" pitchFamily="2" charset="2"/>
              <a:buChar char="ü"/>
            </a:pPr>
            <a:r>
              <a:rPr lang="en-US" sz="7200" dirty="0"/>
              <a:t>Continued community capacity development post-consent: technical, administrative, legal</a:t>
            </a:r>
          </a:p>
        </p:txBody>
      </p:sp>
      <p:sp>
        <p:nvSpPr>
          <p:cNvPr id="16" name="TextBox 15">
            <a:extLst>
              <a:ext uri="{FF2B5EF4-FFF2-40B4-BE49-F238E27FC236}">
                <a16:creationId xmlns:a16="http://schemas.microsoft.com/office/drawing/2014/main" id="{D3D9D01E-D853-E916-DF26-02FF8B099B13}"/>
              </a:ext>
            </a:extLst>
          </p:cNvPr>
          <p:cNvSpPr txBox="1"/>
          <p:nvPr/>
        </p:nvSpPr>
        <p:spPr>
          <a:xfrm>
            <a:off x="2262772" y="764938"/>
            <a:ext cx="24122808" cy="1015663"/>
          </a:xfrm>
          <a:prstGeom prst="rect">
            <a:avLst/>
          </a:prstGeom>
          <a:noFill/>
        </p:spPr>
        <p:txBody>
          <a:bodyPr wrap="square" lIns="0" tIns="182880" rIns="0" bIns="182880" rtlCol="0" anchor="t">
            <a:spAutoFit/>
          </a:bodyPr>
          <a:lstStyle/>
          <a:p>
            <a:pPr algn="l" defTabSz="3657600" hangingPunct="1"/>
            <a:r>
              <a:rPr lang="en-US" sz="4200" kern="1200" dirty="0">
                <a:solidFill>
                  <a:srgbClr val="113052"/>
                </a:solidFill>
                <a:latin typeface="Montserrat"/>
                <a:ea typeface="+mn-ea"/>
                <a:cs typeface="+mn-cs"/>
              </a:rPr>
              <a:t>TECHNICAL GUIDELINES</a:t>
            </a:r>
          </a:p>
        </p:txBody>
      </p:sp>
      <p:grpSp>
        <p:nvGrpSpPr>
          <p:cNvPr id="17" name="Group 16">
            <a:extLst>
              <a:ext uri="{FF2B5EF4-FFF2-40B4-BE49-F238E27FC236}">
                <a16:creationId xmlns:a16="http://schemas.microsoft.com/office/drawing/2014/main" id="{B409DB97-BB02-6ADE-4B50-437F0C69754C}"/>
              </a:ext>
            </a:extLst>
          </p:cNvPr>
          <p:cNvGrpSpPr/>
          <p:nvPr/>
        </p:nvGrpSpPr>
        <p:grpSpPr>
          <a:xfrm>
            <a:off x="-1147080" y="-78338"/>
            <a:ext cx="3116048" cy="2702220"/>
            <a:chOff x="-286770" y="-19585"/>
            <a:chExt cx="779012" cy="675555"/>
          </a:xfrm>
        </p:grpSpPr>
        <p:pic>
          <p:nvPicPr>
            <p:cNvPr id="18" name="Graphic 17">
              <a:extLst>
                <a:ext uri="{FF2B5EF4-FFF2-40B4-BE49-F238E27FC236}">
                  <a16:creationId xmlns:a16="http://schemas.microsoft.com/office/drawing/2014/main" id="{31BA61C3-0F7F-CC08-08F2-DB611BFEC1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0">
              <a:off x="-286770" y="-19585"/>
              <a:ext cx="675555" cy="675555"/>
            </a:xfrm>
            <a:prstGeom prst="rect">
              <a:avLst/>
            </a:prstGeom>
          </p:spPr>
        </p:pic>
        <p:sp>
          <p:nvSpPr>
            <p:cNvPr id="19" name="Oval 18">
              <a:extLst>
                <a:ext uri="{FF2B5EF4-FFF2-40B4-BE49-F238E27FC236}">
                  <a16:creationId xmlns:a16="http://schemas.microsoft.com/office/drawing/2014/main" id="{ECD9A8D1-80E2-1A85-A964-7BEFB397D9DB}"/>
                </a:ext>
              </a:extLst>
            </p:cNvPr>
            <p:cNvSpPr/>
            <p:nvPr/>
          </p:nvSpPr>
          <p:spPr>
            <a:xfrm rot="9000000">
              <a:off x="89625" y="131446"/>
              <a:ext cx="402617" cy="402617"/>
            </a:xfrm>
            <a:prstGeom prst="ellipse">
              <a:avLst/>
            </a:prstGeom>
            <a:solidFill>
              <a:srgbClr val="113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657600" hangingPunct="1"/>
              <a:endParaRPr lang="en-US" sz="7200" b="0" kern="1200">
                <a:solidFill>
                  <a:srgbClr val="FFFFFF"/>
                </a:solidFill>
                <a:latin typeface="Open Sans"/>
              </a:endParaRPr>
            </a:p>
          </p:txBody>
        </p:sp>
      </p:grpSp>
      <p:sp>
        <p:nvSpPr>
          <p:cNvPr id="20" name="Title 5">
            <a:extLst>
              <a:ext uri="{FF2B5EF4-FFF2-40B4-BE49-F238E27FC236}">
                <a16:creationId xmlns:a16="http://schemas.microsoft.com/office/drawing/2014/main" id="{F48F8159-1174-4803-6A41-066548303EF4}"/>
              </a:ext>
            </a:extLst>
          </p:cNvPr>
          <p:cNvSpPr txBox="1">
            <a:spLocks/>
          </p:cNvSpPr>
          <p:nvPr/>
        </p:nvSpPr>
        <p:spPr>
          <a:xfrm>
            <a:off x="2702912" y="3117138"/>
            <a:ext cx="42945552" cy="2499892"/>
          </a:xfrm>
          <a:prstGeom prst="rect">
            <a:avLst/>
          </a:prstGeom>
        </p:spPr>
        <p:txBody>
          <a:bodyPr lIns="365760" tIns="182880" rIns="365760" bIns="182880" anchor="t"/>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pPr defTabSz="3657272">
              <a:lnSpc>
                <a:spcPct val="100000"/>
              </a:lnSpc>
            </a:pPr>
            <a:r>
              <a:rPr lang="en-US" sz="16000" spc="0" dirty="0">
                <a:solidFill>
                  <a:srgbClr val="F1AB23"/>
                </a:solidFill>
                <a:latin typeface="Montserrat-Bold"/>
              </a:rPr>
              <a:t>FPIC Key Aspect:</a:t>
            </a:r>
          </a:p>
          <a:p>
            <a:pPr defTabSz="3657272">
              <a:lnSpc>
                <a:spcPct val="100000"/>
              </a:lnSpc>
            </a:pPr>
            <a:r>
              <a:rPr lang="en-US" sz="16000" spc="0" dirty="0">
                <a:solidFill>
                  <a:srgbClr val="1B4C8E"/>
                </a:solidFill>
                <a:latin typeface="Montserrat-Bold"/>
              </a:rPr>
              <a:t>Capacity Building</a:t>
            </a:r>
            <a:endParaRPr lang="en-US" sz="16000" b="0" spc="0" dirty="0">
              <a:solidFill>
                <a:srgbClr val="1B4C8E"/>
              </a:solidFill>
              <a:latin typeface="Montserrat-Bold"/>
            </a:endParaRPr>
          </a:p>
        </p:txBody>
      </p:sp>
      <p:pic>
        <p:nvPicPr>
          <p:cNvPr id="25" name="Picture 24" descr="A white text on a black background&#10;&#10;Description automatically generated">
            <a:extLst>
              <a:ext uri="{FF2B5EF4-FFF2-40B4-BE49-F238E27FC236}">
                <a16:creationId xmlns:a16="http://schemas.microsoft.com/office/drawing/2014/main" id="{5A7519AD-9795-4868-5074-B308B4ABAA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07774" y="624768"/>
            <a:ext cx="6493132" cy="1296000"/>
          </a:xfrm>
          <a:prstGeom prst="rect">
            <a:avLst/>
          </a:prstGeom>
        </p:spPr>
      </p:pic>
      <p:pic>
        <p:nvPicPr>
          <p:cNvPr id="26" name="Graphic 25">
            <a:extLst>
              <a:ext uri="{FF2B5EF4-FFF2-40B4-BE49-F238E27FC236}">
                <a16:creationId xmlns:a16="http://schemas.microsoft.com/office/drawing/2014/main" id="{FA2FD25A-AC88-10C1-576D-711E28CBA5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500000">
            <a:off x="-2677572" y="24744762"/>
            <a:ext cx="5355144" cy="5374476"/>
          </a:xfrm>
          <a:prstGeom prst="rect">
            <a:avLst/>
          </a:prstGeom>
        </p:spPr>
      </p:pic>
    </p:spTree>
    <p:extLst>
      <p:ext uri="{BB962C8B-B14F-4D97-AF65-F5344CB8AC3E}">
        <p14:creationId xmlns:p14="http://schemas.microsoft.com/office/powerpoint/2010/main" val="1711192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65A10-F810-62CF-1F01-2A4B3FEE7AB3}"/>
            </a:ext>
          </a:extLst>
        </p:cNvPr>
        <p:cNvGrpSpPr/>
        <p:nvPr/>
      </p:nvGrpSpPr>
      <p:grpSpPr>
        <a:xfrm>
          <a:off x="0" y="0"/>
          <a:ext cx="0" cy="0"/>
          <a:chOff x="0" y="0"/>
          <a:chExt cx="0" cy="0"/>
        </a:xfrm>
      </p:grpSpPr>
      <p:sp>
        <p:nvSpPr>
          <p:cNvPr id="121" name="Online Education">
            <a:extLst>
              <a:ext uri="{FF2B5EF4-FFF2-40B4-BE49-F238E27FC236}">
                <a16:creationId xmlns:a16="http://schemas.microsoft.com/office/drawing/2014/main" id="{772D4564-0063-B31B-E3C3-A0BBF98A2041}"/>
              </a:ext>
            </a:extLst>
          </p:cNvPr>
          <p:cNvSpPr txBox="1"/>
          <p:nvPr/>
        </p:nvSpPr>
        <p:spPr>
          <a:xfrm>
            <a:off x="6030476" y="6430316"/>
            <a:ext cx="34041370" cy="374461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1600" tIns="101600" rIns="101600" bIns="101600" anchor="ctr">
            <a:spAutoFit/>
          </a:bodyPr>
          <a:lstStyle>
            <a:lvl1pPr algn="l">
              <a:defRPr sz="23000" b="0">
                <a:solidFill>
                  <a:srgbClr val="FFFFFF"/>
                </a:solidFill>
                <a:latin typeface="Montserrat Bold"/>
                <a:ea typeface="Montserrat Bold"/>
                <a:cs typeface="Montserrat Bold"/>
                <a:sym typeface="Montserrat Bold"/>
              </a:defRPr>
            </a:lvl1pPr>
          </a:lstStyle>
          <a:p>
            <a:r>
              <a:rPr lang="en-ID" dirty="0">
                <a:solidFill>
                  <a:schemeClr val="bg1"/>
                </a:solidFill>
              </a:rPr>
              <a:t>FPIC Implementation:</a:t>
            </a:r>
          </a:p>
        </p:txBody>
      </p:sp>
      <p:sp>
        <p:nvSpPr>
          <p:cNvPr id="122" name="Rectangle">
            <a:extLst>
              <a:ext uri="{FF2B5EF4-FFF2-40B4-BE49-F238E27FC236}">
                <a16:creationId xmlns:a16="http://schemas.microsoft.com/office/drawing/2014/main" id="{FB6CD819-07DC-2C4F-3C7D-86FAD12B7DA3}"/>
              </a:ext>
            </a:extLst>
          </p:cNvPr>
          <p:cNvSpPr/>
          <p:nvPr/>
        </p:nvSpPr>
        <p:spPr>
          <a:xfrm>
            <a:off x="-76200" y="-25400"/>
            <a:ext cx="48920400" cy="27457400"/>
          </a:xfrm>
          <a:prstGeom prst="rect">
            <a:avLst/>
          </a:prstGeom>
          <a:solidFill>
            <a:schemeClr val="tx1"/>
          </a:solidFill>
          <a:ln w="25400">
            <a:miter lim="400000"/>
          </a:ln>
        </p:spPr>
        <p:txBody>
          <a:bodyPr lIns="0" tIns="0" rIns="0" bIns="0" anchor="ctr"/>
          <a:lstStyle/>
          <a:p>
            <a:pPr>
              <a:defRPr sz="6400" b="0">
                <a:solidFill>
                  <a:srgbClr val="FFFFFF"/>
                </a:solidFill>
                <a:latin typeface="+mn-lt"/>
                <a:ea typeface="+mn-ea"/>
                <a:cs typeface="+mn-cs"/>
                <a:sym typeface="Helvetica Neue Medium"/>
              </a:defRPr>
            </a:pPr>
            <a:endParaRPr sz="6400"/>
          </a:p>
        </p:txBody>
      </p:sp>
      <p:sp>
        <p:nvSpPr>
          <p:cNvPr id="128" name="Rectangle">
            <a:extLst>
              <a:ext uri="{FF2B5EF4-FFF2-40B4-BE49-F238E27FC236}">
                <a16:creationId xmlns:a16="http://schemas.microsoft.com/office/drawing/2014/main" id="{E6D56E57-2650-6F58-D250-0C68B2770D55}"/>
              </a:ext>
            </a:extLst>
          </p:cNvPr>
          <p:cNvSpPr/>
          <p:nvPr/>
        </p:nvSpPr>
        <p:spPr>
          <a:xfrm>
            <a:off x="-76200" y="-37307"/>
            <a:ext cx="48920400" cy="413545"/>
          </a:xfrm>
          <a:prstGeom prst="rect">
            <a:avLst/>
          </a:prstGeom>
          <a:solidFill>
            <a:schemeClr val="tx2"/>
          </a:solidFill>
          <a:ln w="25400">
            <a:miter lim="400000"/>
          </a:ln>
        </p:spPr>
        <p:txBody>
          <a:bodyPr lIns="0" tIns="0" rIns="0" bIns="0" anchor="ctr"/>
          <a:lstStyle/>
          <a:p>
            <a:pPr>
              <a:defRPr sz="6400" b="0">
                <a:solidFill>
                  <a:srgbClr val="FFFFFF"/>
                </a:solidFill>
                <a:latin typeface="+mn-lt"/>
                <a:ea typeface="+mn-ea"/>
                <a:cs typeface="+mn-cs"/>
                <a:sym typeface="Helvetica Neue Medium"/>
              </a:defRPr>
            </a:pPr>
            <a:endParaRPr sz="6400"/>
          </a:p>
        </p:txBody>
      </p:sp>
      <p:sp>
        <p:nvSpPr>
          <p:cNvPr id="3" name="Online Education">
            <a:extLst>
              <a:ext uri="{FF2B5EF4-FFF2-40B4-BE49-F238E27FC236}">
                <a16:creationId xmlns:a16="http://schemas.microsoft.com/office/drawing/2014/main" id="{F386E85C-858E-05E5-8912-8AFE63201B92}"/>
              </a:ext>
            </a:extLst>
          </p:cNvPr>
          <p:cNvSpPr txBox="1"/>
          <p:nvPr/>
        </p:nvSpPr>
        <p:spPr>
          <a:xfrm>
            <a:off x="6030476" y="11577184"/>
            <a:ext cx="23859096" cy="529888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1600" tIns="101600" rIns="101600" bIns="101600" anchor="ctr">
            <a:spAutoFit/>
          </a:bodyPr>
          <a:lstStyle>
            <a:lvl1pPr algn="l">
              <a:defRPr sz="23000" b="0">
                <a:solidFill>
                  <a:srgbClr val="FFFFFF"/>
                </a:solidFill>
                <a:latin typeface="Montserrat Bold"/>
                <a:ea typeface="Montserrat Bold"/>
                <a:cs typeface="Montserrat Bold"/>
                <a:sym typeface="Montserrat Bold"/>
              </a:defRPr>
            </a:lvl1pPr>
          </a:lstStyle>
          <a:p>
            <a:r>
              <a:rPr lang="en-ID" sz="33100" dirty="0">
                <a:solidFill>
                  <a:schemeClr val="accent1"/>
                </a:solidFill>
              </a:rPr>
              <a:t>Thank</a:t>
            </a:r>
            <a:r>
              <a:rPr lang="en-ID" sz="33100" dirty="0">
                <a:solidFill>
                  <a:schemeClr val="bg1"/>
                </a:solidFill>
              </a:rPr>
              <a:t> You</a:t>
            </a:r>
          </a:p>
        </p:txBody>
      </p:sp>
    </p:spTree>
    <p:extLst>
      <p:ext uri="{BB962C8B-B14F-4D97-AF65-F5344CB8AC3E}">
        <p14:creationId xmlns:p14="http://schemas.microsoft.com/office/powerpoint/2010/main" val="216876973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3F100-9D11-CAEB-B73E-7A921EDECC85}"/>
            </a:ext>
          </a:extLst>
        </p:cNvPr>
        <p:cNvGrpSpPr/>
        <p:nvPr/>
      </p:nvGrpSpPr>
      <p:grpSpPr>
        <a:xfrm>
          <a:off x="0" y="0"/>
          <a:ext cx="0" cy="0"/>
          <a:chOff x="0" y="0"/>
          <a:chExt cx="0" cy="0"/>
        </a:xfrm>
      </p:grpSpPr>
      <p:sp>
        <p:nvSpPr>
          <p:cNvPr id="142" name="Title first slide">
            <a:extLst>
              <a:ext uri="{FF2B5EF4-FFF2-40B4-BE49-F238E27FC236}">
                <a16:creationId xmlns:a16="http://schemas.microsoft.com/office/drawing/2014/main" id="{9283A9EA-AA34-E069-F049-A7BED5C8916B}"/>
              </a:ext>
            </a:extLst>
          </p:cNvPr>
          <p:cNvSpPr txBox="1"/>
          <p:nvPr/>
        </p:nvSpPr>
        <p:spPr>
          <a:xfrm>
            <a:off x="2857500" y="2499250"/>
            <a:ext cx="27210975" cy="212878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1600" tIns="101600" rIns="101600" bIns="101600" anchor="t">
            <a:spAutoFit/>
          </a:bodyPr>
          <a:lstStyle>
            <a:lvl1pPr algn="l">
              <a:defRPr sz="18000" b="0">
                <a:solidFill>
                  <a:srgbClr val="2B3763"/>
                </a:solidFill>
                <a:latin typeface="Montserrat Bold"/>
                <a:ea typeface="Montserrat Bold"/>
                <a:cs typeface="Montserrat Bold"/>
                <a:sym typeface="Montserrat Bold"/>
              </a:defRPr>
            </a:lvl1pPr>
          </a:lstStyle>
          <a:p>
            <a:r>
              <a:rPr lang="en-US" sz="12500" b="1">
                <a:solidFill>
                  <a:schemeClr val="tx1"/>
                </a:solidFill>
                <a:latin typeface="Franklin Gothic Heavy" panose="020B0903020102020204" pitchFamily="34" charset="0"/>
              </a:rPr>
              <a:t>Snapshot </a:t>
            </a:r>
            <a:r>
              <a:rPr lang="en-US" sz="12500" b="1" dirty="0">
                <a:solidFill>
                  <a:schemeClr val="tx1"/>
                </a:solidFill>
                <a:latin typeface="Franklin Gothic Heavy" panose="020B0903020102020204" pitchFamily="34" charset="0"/>
              </a:rPr>
              <a:t>of FPIC at The World Bank</a:t>
            </a:r>
          </a:p>
        </p:txBody>
      </p:sp>
      <p:sp>
        <p:nvSpPr>
          <p:cNvPr id="146" name="It is a long established fact that a reader will be distracted by the readable content of a page when looking at its layout. The point of using Lorem Ipsum is that it has a more-or-less normal distribution of letters, as opposed to using 'Content here, c">
            <a:extLst>
              <a:ext uri="{FF2B5EF4-FFF2-40B4-BE49-F238E27FC236}">
                <a16:creationId xmlns:a16="http://schemas.microsoft.com/office/drawing/2014/main" id="{AE772559-2C1D-1BCF-A578-47CC18572C35}"/>
              </a:ext>
            </a:extLst>
          </p:cNvPr>
          <p:cNvSpPr txBox="1"/>
          <p:nvPr/>
        </p:nvSpPr>
        <p:spPr>
          <a:xfrm>
            <a:off x="23831744" y="15448008"/>
            <a:ext cx="22459756" cy="891526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0" tIns="101600" rIns="101600" bIns="101600">
            <a:spAutoFit/>
          </a:bodyPr>
          <a:lstStyle>
            <a:lvl1pPr algn="l">
              <a:lnSpc>
                <a:spcPct val="120000"/>
              </a:lnSpc>
              <a:defRPr sz="5600" b="0">
                <a:solidFill>
                  <a:srgbClr val="5D6788"/>
                </a:solidFill>
                <a:latin typeface="Montserrat Regular"/>
                <a:ea typeface="Montserrat Regular"/>
                <a:cs typeface="Montserrat Regular"/>
                <a:sym typeface="Montserrat Regular"/>
              </a:defRPr>
            </a:lvl1pPr>
          </a:lstStyle>
          <a:p>
            <a:pPr marL="685800" indent="-685800">
              <a:lnSpc>
                <a:spcPct val="100000"/>
              </a:lnSpc>
              <a:spcAft>
                <a:spcPts val="1200"/>
              </a:spcAft>
              <a:buFont typeface="Arial" panose="020B0604020202020204" pitchFamily="34" charset="0"/>
              <a:buChar char="•"/>
            </a:pPr>
            <a:r>
              <a:rPr lang="en-US" sz="7200" dirty="0">
                <a:solidFill>
                  <a:schemeClr val="tx2"/>
                </a:solidFill>
                <a:latin typeface="Montserrat" pitchFamily="2" charset="0"/>
              </a:rPr>
              <a:t>Only </a:t>
            </a:r>
            <a:r>
              <a:rPr lang="en-US" sz="8000" b="1" dirty="0">
                <a:solidFill>
                  <a:srgbClr val="FF0000"/>
                </a:solidFill>
                <a:latin typeface="Montserrat" pitchFamily="2" charset="0"/>
              </a:rPr>
              <a:t>11%</a:t>
            </a:r>
            <a:r>
              <a:rPr lang="en-US" sz="7200" dirty="0">
                <a:solidFill>
                  <a:schemeClr val="tx2"/>
                </a:solidFill>
                <a:latin typeface="Montserrat" pitchFamily="2" charset="0"/>
              </a:rPr>
              <a:t> of project that affect IP require FPIC</a:t>
            </a:r>
          </a:p>
          <a:p>
            <a:pPr marL="685800" indent="-685800">
              <a:lnSpc>
                <a:spcPct val="100000"/>
              </a:lnSpc>
              <a:spcAft>
                <a:spcPts val="1200"/>
              </a:spcAft>
              <a:buFont typeface="Arial" panose="020B0604020202020204" pitchFamily="34" charset="0"/>
              <a:buChar char="•"/>
            </a:pPr>
            <a:r>
              <a:rPr lang="en-US" sz="7200" dirty="0">
                <a:solidFill>
                  <a:schemeClr val="tx2"/>
                </a:solidFill>
                <a:latin typeface="Montserrat" pitchFamily="2" charset="0"/>
              </a:rPr>
              <a:t>FPIC is triggered under many </a:t>
            </a:r>
            <a:r>
              <a:rPr lang="en-US" sz="7200" dirty="0">
                <a:solidFill>
                  <a:srgbClr val="FF0000"/>
                </a:solidFill>
                <a:latin typeface="Montserrat" pitchFamily="2" charset="0"/>
              </a:rPr>
              <a:t>land/natural resource projects</a:t>
            </a:r>
          </a:p>
          <a:p>
            <a:pPr marL="685800" indent="-685800">
              <a:lnSpc>
                <a:spcPct val="100000"/>
              </a:lnSpc>
              <a:spcAft>
                <a:spcPts val="1200"/>
              </a:spcAft>
              <a:buFont typeface="Arial" panose="020B0604020202020204" pitchFamily="34" charset="0"/>
              <a:buChar char="•"/>
            </a:pPr>
            <a:r>
              <a:rPr lang="en-US" sz="7200" dirty="0">
                <a:solidFill>
                  <a:schemeClr val="tx2"/>
                </a:solidFill>
                <a:latin typeface="Montserrat" pitchFamily="2" charset="0"/>
              </a:rPr>
              <a:t>Only </a:t>
            </a:r>
            <a:r>
              <a:rPr lang="en-US" sz="7200" dirty="0">
                <a:solidFill>
                  <a:srgbClr val="FF0000"/>
                </a:solidFill>
                <a:latin typeface="Montserrat" pitchFamily="2" charset="0"/>
              </a:rPr>
              <a:t>2 energy projects (</a:t>
            </a:r>
            <a:r>
              <a:rPr lang="en-US" sz="8000" b="1" dirty="0">
                <a:solidFill>
                  <a:srgbClr val="FF0000"/>
                </a:solidFill>
                <a:latin typeface="Montserrat" pitchFamily="2" charset="0"/>
              </a:rPr>
              <a:t>6%</a:t>
            </a:r>
            <a:r>
              <a:rPr lang="en-US" sz="7200" dirty="0">
                <a:solidFill>
                  <a:srgbClr val="FF0000"/>
                </a:solidFill>
                <a:latin typeface="Montserrat" pitchFamily="2" charset="0"/>
              </a:rPr>
              <a:t>) </a:t>
            </a:r>
            <a:r>
              <a:rPr lang="en-US" sz="7200" dirty="0">
                <a:solidFill>
                  <a:schemeClr val="tx2"/>
                </a:solidFill>
                <a:latin typeface="Montserrat" pitchFamily="2" charset="0"/>
              </a:rPr>
              <a:t>and </a:t>
            </a:r>
            <a:r>
              <a:rPr lang="en-US" sz="7200" dirty="0">
                <a:solidFill>
                  <a:srgbClr val="FF0000"/>
                </a:solidFill>
                <a:latin typeface="Montserrat" pitchFamily="2" charset="0"/>
              </a:rPr>
              <a:t>6 transport projects (</a:t>
            </a:r>
            <a:r>
              <a:rPr lang="en-US" sz="8000" b="1" dirty="0">
                <a:solidFill>
                  <a:srgbClr val="FF0000"/>
                </a:solidFill>
                <a:latin typeface="Montserrat" pitchFamily="2" charset="0"/>
              </a:rPr>
              <a:t>17%</a:t>
            </a:r>
            <a:r>
              <a:rPr lang="en-US" sz="7200" dirty="0">
                <a:solidFill>
                  <a:srgbClr val="FF0000"/>
                </a:solidFill>
                <a:latin typeface="Montserrat" pitchFamily="2" charset="0"/>
              </a:rPr>
              <a:t>) </a:t>
            </a:r>
            <a:r>
              <a:rPr lang="en-US" sz="7200" dirty="0">
                <a:solidFill>
                  <a:schemeClr val="tx2"/>
                </a:solidFill>
                <a:latin typeface="Montserrat" pitchFamily="2" charset="0"/>
              </a:rPr>
              <a:t>have so far required FPIC</a:t>
            </a:r>
          </a:p>
          <a:p>
            <a:pPr marL="685800" indent="-685800">
              <a:lnSpc>
                <a:spcPct val="100000"/>
              </a:lnSpc>
              <a:spcAft>
                <a:spcPts val="1200"/>
              </a:spcAft>
              <a:buFont typeface="Arial" panose="020B0604020202020204" pitchFamily="34" charset="0"/>
              <a:buChar char="•"/>
            </a:pPr>
            <a:r>
              <a:rPr lang="en-US" sz="8000" b="1" dirty="0">
                <a:solidFill>
                  <a:srgbClr val="FF0000"/>
                </a:solidFill>
                <a:latin typeface="Montserrat" pitchFamily="2" charset="0"/>
              </a:rPr>
              <a:t>&gt;90% </a:t>
            </a:r>
            <a:r>
              <a:rPr lang="en-US" sz="7200" dirty="0">
                <a:solidFill>
                  <a:schemeClr val="tx2"/>
                </a:solidFill>
                <a:latin typeface="Montserrat" pitchFamily="2" charset="0"/>
              </a:rPr>
              <a:t>of projects that require FPIC are rated H or S E&amp;S risk</a:t>
            </a:r>
          </a:p>
        </p:txBody>
      </p:sp>
      <p:graphicFrame>
        <p:nvGraphicFramePr>
          <p:cNvPr id="10" name="Table 9">
            <a:extLst>
              <a:ext uri="{FF2B5EF4-FFF2-40B4-BE49-F238E27FC236}">
                <a16:creationId xmlns:a16="http://schemas.microsoft.com/office/drawing/2014/main" id="{1CA5864B-795B-F183-B06B-805D784552FD}"/>
              </a:ext>
            </a:extLst>
          </p:cNvPr>
          <p:cNvGraphicFramePr>
            <a:graphicFrameLocks noGrp="1"/>
          </p:cNvGraphicFramePr>
          <p:nvPr>
            <p:extLst>
              <p:ext uri="{D42A27DB-BD31-4B8C-83A1-F6EECF244321}">
                <p14:modId xmlns:p14="http://schemas.microsoft.com/office/powerpoint/2010/main" val="2914874172"/>
              </p:ext>
            </p:extLst>
          </p:nvPr>
        </p:nvGraphicFramePr>
        <p:xfrm>
          <a:off x="23831745" y="6820479"/>
          <a:ext cx="21773954" cy="5371521"/>
        </p:xfrm>
        <a:graphic>
          <a:graphicData uri="http://schemas.openxmlformats.org/drawingml/2006/table">
            <a:tbl>
              <a:tblPr>
                <a:tableStyleId>{5C22544A-7EE6-4342-B048-85BDC9FD1C3A}</a:tableStyleId>
              </a:tblPr>
              <a:tblGrid>
                <a:gridCol w="14872679">
                  <a:extLst>
                    <a:ext uri="{9D8B030D-6E8A-4147-A177-3AD203B41FA5}">
                      <a16:colId xmlns:a16="http://schemas.microsoft.com/office/drawing/2014/main" val="1586455597"/>
                    </a:ext>
                  </a:extLst>
                </a:gridCol>
                <a:gridCol w="6901275">
                  <a:extLst>
                    <a:ext uri="{9D8B030D-6E8A-4147-A177-3AD203B41FA5}">
                      <a16:colId xmlns:a16="http://schemas.microsoft.com/office/drawing/2014/main" val="242557408"/>
                    </a:ext>
                  </a:extLst>
                </a:gridCol>
              </a:tblGrid>
              <a:tr h="1713921">
                <a:tc>
                  <a:txBody>
                    <a:bodyPr/>
                    <a:lstStyle/>
                    <a:p>
                      <a:pPr algn="l" fontAlgn="b"/>
                      <a:r>
                        <a:rPr lang="en-US" sz="5400" b="1" u="none" strike="noStrike" dirty="0">
                          <a:solidFill>
                            <a:schemeClr val="bg1"/>
                          </a:solidFill>
                          <a:effectLst/>
                          <a:latin typeface="Montserrat" pitchFamily="2" charset="0"/>
                        </a:rPr>
                        <a:t>ESRC</a:t>
                      </a:r>
                      <a:endParaRPr lang="en-US" sz="5400" b="1" i="0" u="none" strike="noStrike" dirty="0">
                        <a:solidFill>
                          <a:schemeClr val="bg1"/>
                        </a:solidFill>
                        <a:effectLst/>
                        <a:latin typeface="Montserrat" pitchFamily="2"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5400" b="1" u="none" strike="noStrike" dirty="0">
                          <a:solidFill>
                            <a:schemeClr val="bg1"/>
                          </a:solidFill>
                          <a:effectLst/>
                          <a:latin typeface="Montserrat" pitchFamily="2" charset="0"/>
                        </a:rPr>
                        <a:t> </a:t>
                      </a:r>
                      <a:endParaRPr lang="en-US" sz="5400" b="1" i="0" u="none" strike="noStrike" dirty="0">
                        <a:solidFill>
                          <a:schemeClr val="bg1"/>
                        </a:solidFill>
                        <a:effectLst/>
                        <a:latin typeface="Montserrat" pitchFamily="2"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435875624"/>
                  </a:ext>
                </a:extLst>
              </a:tr>
              <a:tr h="786460">
                <a:tc>
                  <a:txBody>
                    <a:bodyPr/>
                    <a:lstStyle/>
                    <a:p>
                      <a:pPr algn="r" fontAlgn="b"/>
                      <a:r>
                        <a:rPr lang="en-US" sz="5400" u="none" strike="noStrike" dirty="0">
                          <a:effectLst/>
                          <a:latin typeface="Montserrat" pitchFamily="2" charset="0"/>
                        </a:rPr>
                        <a:t>High</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dirty="0">
                          <a:effectLst/>
                          <a:latin typeface="Montserrat" pitchFamily="2" charset="0"/>
                        </a:rPr>
                        <a:t>10</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94214396"/>
                  </a:ext>
                </a:extLst>
              </a:tr>
              <a:tr h="786460">
                <a:tc>
                  <a:txBody>
                    <a:bodyPr/>
                    <a:lstStyle/>
                    <a:p>
                      <a:pPr algn="r" fontAlgn="b"/>
                      <a:r>
                        <a:rPr lang="en-US" sz="5400" u="none" strike="noStrike">
                          <a:effectLst/>
                          <a:latin typeface="Montserrat" pitchFamily="2" charset="0"/>
                        </a:rPr>
                        <a:t>Substantial</a:t>
                      </a:r>
                      <a:endParaRPr lang="en-US" sz="5400" b="0" i="0" u="none" strike="noStrike">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a:effectLst/>
                          <a:latin typeface="Montserrat" pitchFamily="2" charset="0"/>
                        </a:rPr>
                        <a:t>22</a:t>
                      </a:r>
                      <a:endParaRPr lang="en-US" sz="5400" b="0" i="0" u="none" strike="noStrike">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8237635"/>
                  </a:ext>
                </a:extLst>
              </a:tr>
              <a:tr h="786460">
                <a:tc>
                  <a:txBody>
                    <a:bodyPr/>
                    <a:lstStyle/>
                    <a:p>
                      <a:pPr algn="r" fontAlgn="b"/>
                      <a:r>
                        <a:rPr lang="en-US" sz="5400" u="none" strike="noStrike" dirty="0">
                          <a:effectLst/>
                          <a:latin typeface="Montserrat" pitchFamily="2" charset="0"/>
                        </a:rPr>
                        <a:t>Moderate</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dirty="0">
                          <a:effectLst/>
                          <a:latin typeface="Montserrat" pitchFamily="2" charset="0"/>
                        </a:rPr>
                        <a:t>3</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55439394"/>
                  </a:ext>
                </a:extLst>
              </a:tr>
              <a:tr h="786460">
                <a:tc>
                  <a:txBody>
                    <a:bodyPr/>
                    <a:lstStyle/>
                    <a:p>
                      <a:pPr algn="r" fontAlgn="b"/>
                      <a:r>
                        <a:rPr lang="en-US" sz="5400" u="none" strike="noStrike" dirty="0">
                          <a:effectLst/>
                          <a:latin typeface="Montserrat" pitchFamily="2" charset="0"/>
                        </a:rPr>
                        <a:t>Low</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dirty="0">
                          <a:effectLst/>
                          <a:latin typeface="Montserrat" pitchFamily="2" charset="0"/>
                        </a:rPr>
                        <a:t>0</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55237814"/>
                  </a:ext>
                </a:extLst>
              </a:tr>
            </a:tbl>
          </a:graphicData>
        </a:graphic>
      </p:graphicFrame>
      <p:sp>
        <p:nvSpPr>
          <p:cNvPr id="15" name="Slide Number Placeholder 2">
            <a:extLst>
              <a:ext uri="{FF2B5EF4-FFF2-40B4-BE49-F238E27FC236}">
                <a16:creationId xmlns:a16="http://schemas.microsoft.com/office/drawing/2014/main" id="{D65BDB45-610F-7FB9-FF84-A534A900F253}"/>
              </a:ext>
            </a:extLst>
          </p:cNvPr>
          <p:cNvSpPr txBox="1">
            <a:spLocks/>
          </p:cNvSpPr>
          <p:nvPr/>
        </p:nvSpPr>
        <p:spPr>
          <a:xfrm>
            <a:off x="25062611" y="26117229"/>
            <a:ext cx="20543088" cy="1182991"/>
          </a:xfrm>
          <a:prstGeom prst="rect">
            <a:avLst/>
          </a:prstGeom>
        </p:spPr>
        <p:txBody>
          <a:bodyPr/>
          <a:lstStyle>
            <a:defPPr>
              <a:defRPr lang="en-US"/>
            </a:defPPr>
            <a:lvl1pPr marL="0" algn="r" defTabSz="914330" rtl="0" eaLnBrk="1" latinLnBrk="0" hangingPunct="1">
              <a:defRPr sz="1800" kern="1200">
                <a:solidFill>
                  <a:srgbClr val="1B4C8E"/>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en-US" sz="3200" dirty="0">
                <a:latin typeface="Montserrat" pitchFamily="2" charset="0"/>
              </a:rPr>
              <a:t>FPIC Implementation: Challenges and Recommendation From FPIC Guidelines </a:t>
            </a:r>
            <a:r>
              <a:rPr lang="en-US" sz="4400" dirty="0">
                <a:latin typeface="Montserrat" pitchFamily="2" charset="0"/>
              </a:rPr>
              <a:t>|  </a:t>
            </a:r>
            <a:fld id="{D8D877B3-D348-4611-9BDB-C5374591D951}" type="slidenum">
              <a:rPr lang="en-US" sz="4400" b="1" smtClean="0">
                <a:solidFill>
                  <a:schemeClr val="accent1"/>
                </a:solidFill>
                <a:latin typeface="Montserrat" pitchFamily="2" charset="0"/>
              </a:rPr>
              <a:pPr/>
              <a:t>3</a:t>
            </a:fld>
            <a:endParaRPr lang="en-US" sz="4400" b="1" dirty="0">
              <a:solidFill>
                <a:schemeClr val="accent1"/>
              </a:solidFill>
              <a:latin typeface="Montserrat" pitchFamily="2" charset="0"/>
            </a:endParaRPr>
          </a:p>
        </p:txBody>
      </p:sp>
      <p:sp>
        <p:nvSpPr>
          <p:cNvPr id="16" name="TextBox 15">
            <a:extLst>
              <a:ext uri="{FF2B5EF4-FFF2-40B4-BE49-F238E27FC236}">
                <a16:creationId xmlns:a16="http://schemas.microsoft.com/office/drawing/2014/main" id="{EB889B6C-25A1-8E0F-74FF-40E02DDDBF2D}"/>
              </a:ext>
            </a:extLst>
          </p:cNvPr>
          <p:cNvSpPr txBox="1"/>
          <p:nvPr/>
        </p:nvSpPr>
        <p:spPr>
          <a:xfrm>
            <a:off x="31032645" y="12378010"/>
            <a:ext cx="14744421" cy="103618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01600" tIns="101600" rIns="101600" bIns="101600" numCol="1" spcCol="38100" rtlCol="0" anchor="ctr">
            <a:spAutoFit/>
          </a:bodyPr>
          <a:lstStyle/>
          <a:p>
            <a:pPr marL="0" marR="0" indent="0" algn="l" defTabSz="16510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chemeClr val="tx2"/>
                </a:solidFill>
                <a:effectLst/>
                <a:uFillTx/>
                <a:latin typeface="Montserrat" pitchFamily="2" charset="0"/>
                <a:sym typeface="Helvetica Neue"/>
              </a:rPr>
              <a:t>Moderate risk project are ENB, digital, SPJ</a:t>
            </a:r>
            <a:endParaRPr kumimoji="0" lang="en-ID" sz="5400" b="0" i="0" u="none" strike="noStrike" cap="none" spc="0" normalizeH="0" baseline="0" dirty="0">
              <a:ln>
                <a:noFill/>
              </a:ln>
              <a:solidFill>
                <a:schemeClr val="tx2"/>
              </a:solidFill>
              <a:effectLst/>
              <a:uFillTx/>
              <a:latin typeface="Montserrat" pitchFamily="2" charset="0"/>
              <a:sym typeface="Helvetica Neue"/>
            </a:endParaRPr>
          </a:p>
        </p:txBody>
      </p:sp>
      <p:graphicFrame>
        <p:nvGraphicFramePr>
          <p:cNvPr id="2" name="Table 1">
            <a:extLst>
              <a:ext uri="{FF2B5EF4-FFF2-40B4-BE49-F238E27FC236}">
                <a16:creationId xmlns:a16="http://schemas.microsoft.com/office/drawing/2014/main" id="{BE3BC3B0-D5AD-0981-C755-C2BF9A9C5EF6}"/>
              </a:ext>
            </a:extLst>
          </p:cNvPr>
          <p:cNvGraphicFramePr>
            <a:graphicFrameLocks noGrp="1"/>
          </p:cNvGraphicFramePr>
          <p:nvPr>
            <p:extLst>
              <p:ext uri="{D42A27DB-BD31-4B8C-83A1-F6EECF244321}">
                <p14:modId xmlns:p14="http://schemas.microsoft.com/office/powerpoint/2010/main" val="247960936"/>
              </p:ext>
            </p:extLst>
          </p:nvPr>
        </p:nvGraphicFramePr>
        <p:xfrm>
          <a:off x="2857500" y="6805048"/>
          <a:ext cx="19507200" cy="17285920"/>
        </p:xfrm>
        <a:graphic>
          <a:graphicData uri="http://schemas.openxmlformats.org/drawingml/2006/table">
            <a:tbl>
              <a:tblPr>
                <a:tableStyleId>{5C22544A-7EE6-4342-B048-85BDC9FD1C3A}</a:tableStyleId>
              </a:tblPr>
              <a:tblGrid>
                <a:gridCol w="14043640">
                  <a:extLst>
                    <a:ext uri="{9D8B030D-6E8A-4147-A177-3AD203B41FA5}">
                      <a16:colId xmlns:a16="http://schemas.microsoft.com/office/drawing/2014/main" val="4244248773"/>
                    </a:ext>
                  </a:extLst>
                </a:gridCol>
                <a:gridCol w="3198872">
                  <a:extLst>
                    <a:ext uri="{9D8B030D-6E8A-4147-A177-3AD203B41FA5}">
                      <a16:colId xmlns:a16="http://schemas.microsoft.com/office/drawing/2014/main" val="3147005407"/>
                    </a:ext>
                  </a:extLst>
                </a:gridCol>
                <a:gridCol w="2264688">
                  <a:extLst>
                    <a:ext uri="{9D8B030D-6E8A-4147-A177-3AD203B41FA5}">
                      <a16:colId xmlns:a16="http://schemas.microsoft.com/office/drawing/2014/main" val="3036711387"/>
                    </a:ext>
                  </a:extLst>
                </a:gridCol>
              </a:tblGrid>
              <a:tr h="923920">
                <a:tc>
                  <a:txBody>
                    <a:bodyPr/>
                    <a:lstStyle/>
                    <a:p>
                      <a:pPr algn="l" fontAlgn="b"/>
                      <a:r>
                        <a:rPr lang="en-US" sz="5400" u="none" strike="noStrike" dirty="0">
                          <a:solidFill>
                            <a:schemeClr val="bg1"/>
                          </a:solidFill>
                          <a:effectLst/>
                          <a:latin typeface="Montserrat" pitchFamily="2" charset="0"/>
                        </a:rPr>
                        <a:t> </a:t>
                      </a:r>
                      <a:endParaRPr lang="en-US" sz="5400" b="0" i="0" u="none" strike="noStrike" dirty="0">
                        <a:solidFill>
                          <a:schemeClr val="bg1"/>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5400" u="none" strike="noStrike">
                          <a:solidFill>
                            <a:schemeClr val="bg1"/>
                          </a:solidFill>
                          <a:effectLst/>
                          <a:latin typeface="Montserrat" pitchFamily="2" charset="0"/>
                        </a:rPr>
                        <a:t># of project</a:t>
                      </a:r>
                      <a:endParaRPr lang="en-US" sz="5400" b="0" i="0" u="none" strike="noStrike" dirty="0">
                        <a:solidFill>
                          <a:schemeClr val="bg1"/>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l" fontAlgn="b"/>
                      <a:r>
                        <a:rPr lang="en-US" sz="5400" u="none" strike="noStrike" dirty="0">
                          <a:solidFill>
                            <a:schemeClr val="bg1"/>
                          </a:solidFill>
                          <a:effectLst/>
                          <a:latin typeface="Montserrat" pitchFamily="2" charset="0"/>
                        </a:rPr>
                        <a:t> </a:t>
                      </a:r>
                      <a:endParaRPr lang="en-US" sz="5400" b="0" i="0" u="none" strike="noStrike" dirty="0">
                        <a:solidFill>
                          <a:schemeClr val="bg1"/>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293072566"/>
                  </a:ext>
                </a:extLst>
              </a:tr>
              <a:tr h="923920">
                <a:tc>
                  <a:txBody>
                    <a:bodyPr/>
                    <a:lstStyle/>
                    <a:p>
                      <a:pPr algn="l" fontAlgn="b"/>
                      <a:r>
                        <a:rPr lang="en-US" sz="5400" b="1" u="none" strike="noStrike" dirty="0">
                          <a:effectLst/>
                          <a:latin typeface="Montserrat" pitchFamily="2" charset="0"/>
                        </a:rPr>
                        <a:t>IP Affected</a:t>
                      </a:r>
                      <a:endParaRPr lang="en-US" sz="5400" b="1"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a:effectLst/>
                          <a:latin typeface="Montserrat" pitchFamily="2" charset="0"/>
                        </a:rPr>
                        <a:t>309</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a:effectLst/>
                          <a:latin typeface="Montserrat" pitchFamily="2" charset="0"/>
                        </a:rPr>
                        <a:t> </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18771334"/>
                  </a:ext>
                </a:extLst>
              </a:tr>
              <a:tr h="0">
                <a:tc>
                  <a:txBody>
                    <a:bodyPr/>
                    <a:lstStyle/>
                    <a:p>
                      <a:pPr algn="ctr" fontAlgn="b"/>
                      <a:r>
                        <a:rPr lang="en-US" sz="5400" b="1" u="none" strike="noStrike" dirty="0">
                          <a:effectLst/>
                          <a:latin typeface="Montserrat" pitchFamily="2" charset="0"/>
                        </a:rPr>
                        <a:t>of which</a:t>
                      </a:r>
                      <a:endParaRPr lang="en-US" sz="5400" b="1"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5400" u="none" strike="noStrike">
                          <a:effectLst/>
                          <a:latin typeface="Montserrat" pitchFamily="2" charset="0"/>
                        </a:rPr>
                        <a:t> </a:t>
                      </a:r>
                      <a:endParaRPr lang="en-US" sz="5400" b="0" i="0" u="none" strike="noStrike">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fontAlgn="b"/>
                      <a:r>
                        <a:rPr lang="en-US" sz="5400" u="none" strike="noStrike">
                          <a:effectLst/>
                          <a:latin typeface="Montserrat" pitchFamily="2" charset="0"/>
                        </a:rPr>
                        <a:t> </a:t>
                      </a:r>
                      <a:endParaRPr lang="en-US" sz="5400" b="0" i="0" u="none" strike="noStrike">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32624442"/>
                  </a:ext>
                </a:extLst>
              </a:tr>
              <a:tr h="0">
                <a:tc>
                  <a:txBody>
                    <a:bodyPr/>
                    <a:lstStyle/>
                    <a:p>
                      <a:pPr algn="r" fontAlgn="b"/>
                      <a:r>
                        <a:rPr lang="en-US" sz="5400" u="none" strike="noStrike" dirty="0">
                          <a:effectLst/>
                          <a:latin typeface="Montserrat" pitchFamily="2" charset="0"/>
                        </a:rPr>
                        <a:t>FPIC Not required</a:t>
                      </a:r>
                      <a:endParaRPr lang="en-US" sz="5400" b="1"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a:effectLst/>
                          <a:latin typeface="Montserrat" pitchFamily="2" charset="0"/>
                        </a:rPr>
                        <a:t>274</a:t>
                      </a:r>
                      <a:endParaRPr lang="en-US" sz="5400" b="0" i="0" u="none" strike="noStrike">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a:effectLst/>
                          <a:latin typeface="Montserrat" pitchFamily="2" charset="0"/>
                        </a:rPr>
                        <a:t>89%</a:t>
                      </a:r>
                      <a:endParaRPr lang="en-US" sz="5400" b="0" i="0" u="none" strike="noStrike">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34864142"/>
                  </a:ext>
                </a:extLst>
              </a:tr>
              <a:tr h="923920">
                <a:tc>
                  <a:txBody>
                    <a:bodyPr/>
                    <a:lstStyle/>
                    <a:p>
                      <a:pPr algn="r" fontAlgn="b"/>
                      <a:r>
                        <a:rPr lang="en-US" sz="5400" b="1" u="none" strike="noStrike" dirty="0">
                          <a:solidFill>
                            <a:srgbClr val="FF0000"/>
                          </a:solidFill>
                          <a:effectLst/>
                          <a:latin typeface="Montserrat" pitchFamily="2" charset="0"/>
                        </a:rPr>
                        <a:t>FPIC Required</a:t>
                      </a:r>
                      <a:endParaRPr lang="en-US" sz="5400" b="1" i="0" u="none" strike="noStrike" dirty="0">
                        <a:solidFill>
                          <a:srgbClr val="FF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dirty="0">
                          <a:effectLst/>
                          <a:latin typeface="Montserrat" pitchFamily="2" charset="0"/>
                        </a:rPr>
                        <a:t>35</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b="1" u="none" strike="noStrike" dirty="0">
                          <a:solidFill>
                            <a:srgbClr val="FF0000"/>
                          </a:solidFill>
                          <a:effectLst/>
                          <a:latin typeface="Montserrat" pitchFamily="2" charset="0"/>
                        </a:rPr>
                        <a:t>11%</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5421503"/>
                  </a:ext>
                </a:extLst>
              </a:tr>
              <a:tr h="923920">
                <a:tc gridSpan="3">
                  <a:txBody>
                    <a:bodyPr/>
                    <a:lstStyle/>
                    <a:p>
                      <a:pPr algn="ctr" fontAlgn="b"/>
                      <a:r>
                        <a:rPr lang="en-US" sz="5400" b="1" u="none" strike="noStrike" dirty="0">
                          <a:effectLst/>
                          <a:latin typeface="Montserrat" pitchFamily="2" charset="0"/>
                        </a:rPr>
                        <a:t>Sectoral distribution of FPIC project</a:t>
                      </a:r>
                      <a:endParaRPr lang="en-US" sz="5400" b="1"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lumMod val="20000"/>
                        <a:lumOff val="80000"/>
                      </a:schemeClr>
                    </a:solidFill>
                  </a:tcPr>
                </a:tc>
                <a:tc hMerge="1">
                  <a:txBody>
                    <a:bodyPr/>
                    <a:lstStyle/>
                    <a:p>
                      <a:endParaRPr lang="en-ID"/>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pPr algn="ctr" fontAlgn="b"/>
                      <a:endParaRPr lang="en-US" sz="3600" b="1" i="0" u="none" strike="noStrike" dirty="0">
                        <a:solidFill>
                          <a:srgbClr val="000000"/>
                        </a:solidFill>
                        <a:effectLst/>
                        <a:latin typeface="Aptos Narrow" panose="020B0004020202020204" pitchFamily="34" charset="0"/>
                      </a:endParaRPr>
                    </a:p>
                  </a:txBody>
                  <a:tcPr marL="137160" marR="137160" marT="137160" marB="13716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418263929"/>
                  </a:ext>
                </a:extLst>
              </a:tr>
              <a:tr h="923920">
                <a:tc>
                  <a:txBody>
                    <a:bodyPr/>
                    <a:lstStyle/>
                    <a:p>
                      <a:pPr algn="r" fontAlgn="b"/>
                      <a:r>
                        <a:rPr lang="en-US" sz="5400" b="1" u="none" strike="noStrike" dirty="0">
                          <a:solidFill>
                            <a:srgbClr val="FF0000"/>
                          </a:solidFill>
                          <a:effectLst/>
                          <a:latin typeface="Montserrat" pitchFamily="2" charset="0"/>
                        </a:rPr>
                        <a:t>Agriculture &amp; Food</a:t>
                      </a:r>
                      <a:endParaRPr lang="en-US" sz="5400" b="1" i="0" u="none" strike="noStrike" dirty="0">
                        <a:solidFill>
                          <a:srgbClr val="FF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a:effectLst/>
                          <a:latin typeface="Montserrat" pitchFamily="2" charset="0"/>
                        </a:rPr>
                        <a:t>6</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b="1" u="none" strike="noStrike">
                          <a:solidFill>
                            <a:srgbClr val="FF0000"/>
                          </a:solidFill>
                          <a:effectLst/>
                          <a:latin typeface="Montserrat" pitchFamily="2" charset="0"/>
                        </a:rPr>
                        <a:t>17%</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12720287"/>
                  </a:ext>
                </a:extLst>
              </a:tr>
              <a:tr h="923920">
                <a:tc>
                  <a:txBody>
                    <a:bodyPr/>
                    <a:lstStyle/>
                    <a:p>
                      <a:pPr algn="r" fontAlgn="b"/>
                      <a:r>
                        <a:rPr lang="en-US" sz="5400" u="none" strike="noStrike" dirty="0">
                          <a:effectLst/>
                          <a:latin typeface="Montserrat" pitchFamily="2" charset="0"/>
                        </a:rPr>
                        <a:t>Digital</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a:effectLst/>
                          <a:latin typeface="Montserrat" pitchFamily="2" charset="0"/>
                        </a:rPr>
                        <a:t>2</a:t>
                      </a:r>
                      <a:endParaRPr lang="en-US" sz="5400" b="0" i="0" u="none" strike="noStrike">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a:effectLst/>
                          <a:latin typeface="Montserrat" pitchFamily="2" charset="0"/>
                        </a:rPr>
                        <a:t>6%</a:t>
                      </a:r>
                      <a:endParaRPr lang="en-US" sz="5400" b="0" i="0" u="none" strike="noStrike">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65705330"/>
                  </a:ext>
                </a:extLst>
              </a:tr>
              <a:tr h="923920">
                <a:tc>
                  <a:txBody>
                    <a:bodyPr/>
                    <a:lstStyle/>
                    <a:p>
                      <a:pPr algn="r" fontAlgn="b"/>
                      <a:r>
                        <a:rPr lang="en-US" sz="5400" u="none" strike="noStrike" dirty="0">
                          <a:effectLst/>
                          <a:latin typeface="Montserrat" pitchFamily="2" charset="0"/>
                        </a:rPr>
                        <a:t>Education</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a:effectLst/>
                          <a:latin typeface="Montserrat" pitchFamily="2" charset="0"/>
                        </a:rPr>
                        <a:t>2</a:t>
                      </a:r>
                      <a:endParaRPr lang="en-US" sz="5400" b="0" i="0" u="none" strike="noStrike">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a:effectLst/>
                          <a:latin typeface="Montserrat" pitchFamily="2" charset="0"/>
                        </a:rPr>
                        <a:t>6%</a:t>
                      </a:r>
                      <a:endParaRPr lang="en-US" sz="5400" b="0" i="0" u="none" strike="noStrike">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66063959"/>
                  </a:ext>
                </a:extLst>
              </a:tr>
              <a:tr h="923920">
                <a:tc>
                  <a:txBody>
                    <a:bodyPr/>
                    <a:lstStyle/>
                    <a:p>
                      <a:pPr algn="r" fontAlgn="b"/>
                      <a:r>
                        <a:rPr lang="en-US" sz="5400" u="none" strike="noStrike" dirty="0">
                          <a:effectLst/>
                          <a:latin typeface="Montserrat" pitchFamily="2" charset="0"/>
                        </a:rPr>
                        <a:t>Energy &amp; Extractives</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a:effectLst/>
                          <a:latin typeface="Montserrat" pitchFamily="2" charset="0"/>
                        </a:rPr>
                        <a:t>2</a:t>
                      </a:r>
                      <a:endParaRPr lang="en-US" sz="5400" b="0" i="0" u="none" strike="noStrike">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a:effectLst/>
                          <a:latin typeface="Montserrat" pitchFamily="2" charset="0"/>
                        </a:rPr>
                        <a:t>6%</a:t>
                      </a:r>
                      <a:endParaRPr lang="en-US" sz="5400" b="0" i="0" u="none" strike="noStrike">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73263080"/>
                  </a:ext>
                </a:extLst>
              </a:tr>
              <a:tr h="730868">
                <a:tc>
                  <a:txBody>
                    <a:bodyPr/>
                    <a:lstStyle/>
                    <a:p>
                      <a:pPr algn="r" fontAlgn="b"/>
                      <a:r>
                        <a:rPr lang="en-US" sz="5400" b="1" u="none" strike="noStrike" dirty="0">
                          <a:solidFill>
                            <a:srgbClr val="FF0000"/>
                          </a:solidFill>
                          <a:effectLst/>
                          <a:latin typeface="Montserrat" pitchFamily="2" charset="0"/>
                        </a:rPr>
                        <a:t>Environment, Natural Resources</a:t>
                      </a:r>
                    </a:p>
                    <a:p>
                      <a:pPr algn="r" fontAlgn="b"/>
                      <a:r>
                        <a:rPr lang="en-US" sz="5400" b="1" u="none" strike="noStrike" dirty="0">
                          <a:solidFill>
                            <a:srgbClr val="FF0000"/>
                          </a:solidFill>
                          <a:effectLst/>
                          <a:latin typeface="Montserrat" pitchFamily="2" charset="0"/>
                        </a:rPr>
                        <a:t>&amp; the Blue Economy</a:t>
                      </a:r>
                      <a:endParaRPr lang="en-US" sz="5400" b="1" i="0" u="none" strike="noStrike" dirty="0">
                        <a:solidFill>
                          <a:srgbClr val="FF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a:effectLst/>
                          <a:latin typeface="Montserrat" pitchFamily="2" charset="0"/>
                        </a:rPr>
                        <a:t>10</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b="1" u="none" strike="noStrike">
                          <a:solidFill>
                            <a:srgbClr val="FF0000"/>
                          </a:solidFill>
                          <a:effectLst/>
                          <a:latin typeface="Montserrat" pitchFamily="2" charset="0"/>
                        </a:rPr>
                        <a:t>29%</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99281411"/>
                  </a:ext>
                </a:extLst>
              </a:tr>
              <a:tr h="923920">
                <a:tc>
                  <a:txBody>
                    <a:bodyPr/>
                    <a:lstStyle/>
                    <a:p>
                      <a:pPr algn="r" fontAlgn="b"/>
                      <a:r>
                        <a:rPr lang="en-US" sz="5400" u="none" strike="noStrike" dirty="0">
                          <a:effectLst/>
                          <a:latin typeface="Montserrat" pitchFamily="2" charset="0"/>
                        </a:rPr>
                        <a:t>Health, Nutrition &amp; population</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dirty="0">
                          <a:effectLst/>
                          <a:latin typeface="Montserrat" pitchFamily="2" charset="0"/>
                        </a:rPr>
                        <a:t>1</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a:effectLst/>
                          <a:latin typeface="Montserrat" pitchFamily="2" charset="0"/>
                        </a:rPr>
                        <a:t>3%</a:t>
                      </a:r>
                      <a:endParaRPr lang="en-US" sz="5400" b="0" i="0" u="none" strike="noStrike">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9225937"/>
                  </a:ext>
                </a:extLst>
              </a:tr>
              <a:tr h="923920">
                <a:tc>
                  <a:txBody>
                    <a:bodyPr/>
                    <a:lstStyle/>
                    <a:p>
                      <a:pPr algn="r" fontAlgn="b"/>
                      <a:r>
                        <a:rPr lang="en-US" sz="5400" u="none" strike="noStrike" dirty="0">
                          <a:effectLst/>
                          <a:latin typeface="Montserrat" pitchFamily="2" charset="0"/>
                        </a:rPr>
                        <a:t>Social Protection &amp; Jobs</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dirty="0">
                          <a:effectLst/>
                          <a:latin typeface="Montserrat" pitchFamily="2" charset="0"/>
                        </a:rPr>
                        <a:t>1</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a:effectLst/>
                          <a:latin typeface="Montserrat" pitchFamily="2" charset="0"/>
                        </a:rPr>
                        <a:t>3%</a:t>
                      </a:r>
                      <a:endParaRPr lang="en-US" sz="5400" b="0" i="0" u="none" strike="noStrike">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70551745"/>
                  </a:ext>
                </a:extLst>
              </a:tr>
              <a:tr h="803268">
                <a:tc>
                  <a:txBody>
                    <a:bodyPr/>
                    <a:lstStyle/>
                    <a:p>
                      <a:pPr algn="r" fontAlgn="b"/>
                      <a:r>
                        <a:rPr lang="en-US" sz="5400" u="none" strike="noStrike" dirty="0">
                          <a:effectLst/>
                          <a:latin typeface="Montserrat" pitchFamily="2" charset="0"/>
                        </a:rPr>
                        <a:t>Social Sustainability and Inclusion</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dirty="0">
                          <a:effectLst/>
                          <a:latin typeface="Montserrat" pitchFamily="2" charset="0"/>
                        </a:rPr>
                        <a:t>1</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dirty="0">
                          <a:effectLst/>
                          <a:latin typeface="Montserrat" pitchFamily="2" charset="0"/>
                        </a:rPr>
                        <a:t>3%</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02123282"/>
                  </a:ext>
                </a:extLst>
              </a:tr>
              <a:tr h="0">
                <a:tc>
                  <a:txBody>
                    <a:bodyPr/>
                    <a:lstStyle/>
                    <a:p>
                      <a:pPr algn="r" fontAlgn="b"/>
                      <a:r>
                        <a:rPr lang="en-US" sz="5400" b="1" u="none" strike="noStrike" dirty="0">
                          <a:solidFill>
                            <a:srgbClr val="FF0000"/>
                          </a:solidFill>
                          <a:effectLst/>
                          <a:latin typeface="Montserrat" pitchFamily="2" charset="0"/>
                        </a:rPr>
                        <a:t>Transport</a:t>
                      </a:r>
                      <a:endParaRPr lang="en-US" sz="5400" b="1" i="0" u="none" strike="noStrike" dirty="0">
                        <a:solidFill>
                          <a:srgbClr val="FF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dirty="0">
                          <a:effectLst/>
                          <a:latin typeface="Montserrat" pitchFamily="2" charset="0"/>
                        </a:rPr>
                        <a:t>6</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b="1" u="none" strike="noStrike" dirty="0">
                          <a:solidFill>
                            <a:srgbClr val="FF0000"/>
                          </a:solidFill>
                          <a:effectLst/>
                          <a:latin typeface="Montserrat" pitchFamily="2" charset="0"/>
                        </a:rPr>
                        <a:t>17%</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68829289"/>
                  </a:ext>
                </a:extLst>
              </a:tr>
              <a:tr h="0">
                <a:tc>
                  <a:txBody>
                    <a:bodyPr/>
                    <a:lstStyle/>
                    <a:p>
                      <a:pPr algn="r" fontAlgn="b"/>
                      <a:r>
                        <a:rPr lang="en-US" sz="5400" u="none" strike="noStrike">
                          <a:effectLst/>
                          <a:latin typeface="Montserrat" pitchFamily="2" charset="0"/>
                        </a:rPr>
                        <a:t>Urban, Resilience and Land</a:t>
                      </a:r>
                      <a:endParaRPr lang="en-US" sz="5400" b="0" i="0" u="none" strike="noStrike">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dirty="0">
                          <a:effectLst/>
                          <a:latin typeface="Montserrat" pitchFamily="2" charset="0"/>
                        </a:rPr>
                        <a:t>2</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dirty="0">
                          <a:effectLst/>
                          <a:latin typeface="Montserrat" pitchFamily="2" charset="0"/>
                        </a:rPr>
                        <a:t>6%</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1796191"/>
                  </a:ext>
                </a:extLst>
              </a:tr>
              <a:tr h="923920">
                <a:tc>
                  <a:txBody>
                    <a:bodyPr/>
                    <a:lstStyle/>
                    <a:p>
                      <a:pPr algn="r" fontAlgn="b"/>
                      <a:r>
                        <a:rPr lang="en-US" sz="5400" u="none" strike="noStrike">
                          <a:effectLst/>
                          <a:latin typeface="Montserrat" pitchFamily="2" charset="0"/>
                        </a:rPr>
                        <a:t>Water</a:t>
                      </a:r>
                      <a:endParaRPr lang="en-US" sz="5400" b="0" i="0" u="none" strike="noStrike">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dirty="0">
                          <a:effectLst/>
                          <a:latin typeface="Montserrat" pitchFamily="2" charset="0"/>
                        </a:rPr>
                        <a:t>2</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en-US" sz="5400" u="none" strike="noStrike" dirty="0">
                          <a:effectLst/>
                          <a:latin typeface="Montserrat" pitchFamily="2" charset="0"/>
                        </a:rPr>
                        <a:t>6%</a:t>
                      </a:r>
                      <a:endParaRPr lang="en-US" sz="5400" b="0" i="0" u="none" strike="noStrike" dirty="0">
                        <a:solidFill>
                          <a:srgbClr val="000000"/>
                        </a:solidFill>
                        <a:effectLst/>
                        <a:latin typeface="Montserrat" pitchFamily="2" charset="0"/>
                      </a:endParaRP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20892006"/>
                  </a:ext>
                </a:extLst>
              </a:tr>
            </a:tbl>
          </a:graphicData>
        </a:graphic>
      </p:graphicFrame>
    </p:spTree>
    <p:extLst>
      <p:ext uri="{BB962C8B-B14F-4D97-AF65-F5344CB8AC3E}">
        <p14:creationId xmlns:p14="http://schemas.microsoft.com/office/powerpoint/2010/main" val="5082988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83014B-B698-6555-75CB-38835ABDFFC7}"/>
              </a:ext>
            </a:extLst>
          </p:cNvPr>
          <p:cNvSpPr/>
          <p:nvPr/>
        </p:nvSpPr>
        <p:spPr>
          <a:xfrm>
            <a:off x="0" y="2"/>
            <a:ext cx="48768000" cy="16482348"/>
          </a:xfrm>
          <a:prstGeom prst="rect">
            <a:avLst/>
          </a:prstGeom>
          <a:solidFill>
            <a:srgbClr val="113052"/>
          </a:solidFill>
          <a:ln w="3175">
            <a:solidFill>
              <a:srgbClr val="1B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0"/>
          </a:p>
        </p:txBody>
      </p:sp>
      <p:sp>
        <p:nvSpPr>
          <p:cNvPr id="2" name="Title 1">
            <a:extLst>
              <a:ext uri="{FF2B5EF4-FFF2-40B4-BE49-F238E27FC236}">
                <a16:creationId xmlns:a16="http://schemas.microsoft.com/office/drawing/2014/main" id="{68D774F8-2869-A87A-D74F-08C6C3B96CD1}"/>
              </a:ext>
            </a:extLst>
          </p:cNvPr>
          <p:cNvSpPr>
            <a:spLocks noGrp="1"/>
          </p:cNvSpPr>
          <p:nvPr>
            <p:ph type="title"/>
          </p:nvPr>
        </p:nvSpPr>
        <p:spPr>
          <a:xfrm>
            <a:off x="2714844" y="6308950"/>
            <a:ext cx="42062400" cy="5302252"/>
          </a:xfrm>
        </p:spPr>
        <p:txBody>
          <a:bodyPr>
            <a:normAutofit fontScale="90000"/>
          </a:bodyPr>
          <a:lstStyle/>
          <a:p>
            <a:r>
              <a:rPr lang="en-US" dirty="0">
                <a:solidFill>
                  <a:schemeClr val="bg1"/>
                </a:solidFill>
              </a:rPr>
              <a:t>These Technical Guidelines suggest approaches to implement FPIC according to the “</a:t>
            </a:r>
            <a:r>
              <a:rPr lang="en-US" dirty="0">
                <a:solidFill>
                  <a:srgbClr val="00B0F0"/>
                </a:solidFill>
              </a:rPr>
              <a:t>Indigenous Peoples Participation &amp; Partnership Framework</a:t>
            </a:r>
            <a:r>
              <a:rPr lang="en-US" dirty="0">
                <a:solidFill>
                  <a:schemeClr val="bg1"/>
                </a:solidFill>
              </a:rPr>
              <a:t>”</a:t>
            </a:r>
            <a:br>
              <a:rPr lang="en-US" dirty="0"/>
            </a:br>
            <a:endParaRPr lang="en-US" dirty="0"/>
          </a:p>
        </p:txBody>
      </p:sp>
      <p:sp>
        <p:nvSpPr>
          <p:cNvPr id="3" name="Content Placeholder 2">
            <a:extLst>
              <a:ext uri="{FF2B5EF4-FFF2-40B4-BE49-F238E27FC236}">
                <a16:creationId xmlns:a16="http://schemas.microsoft.com/office/drawing/2014/main" id="{908E250E-D751-F86B-FF18-8BAE2183C7C8}"/>
              </a:ext>
            </a:extLst>
          </p:cNvPr>
          <p:cNvSpPr>
            <a:spLocks noGrp="1"/>
          </p:cNvSpPr>
          <p:nvPr>
            <p:ph idx="1"/>
          </p:nvPr>
        </p:nvSpPr>
        <p:spPr>
          <a:xfrm>
            <a:off x="5138058" y="17777636"/>
            <a:ext cx="38491884" cy="6930216"/>
          </a:xfrm>
        </p:spPr>
        <p:txBody>
          <a:bodyPr/>
          <a:lstStyle/>
          <a:p>
            <a:pPr algn="ctr"/>
            <a:r>
              <a:rPr lang="en-US" i="1" dirty="0"/>
              <a:t>With a special focus on geothermal/renewable energy sector and in the Republic of Indonesia national context</a:t>
            </a:r>
          </a:p>
        </p:txBody>
      </p:sp>
      <p:pic>
        <p:nvPicPr>
          <p:cNvPr id="6" name="Graphic 5">
            <a:extLst>
              <a:ext uri="{FF2B5EF4-FFF2-40B4-BE49-F238E27FC236}">
                <a16:creationId xmlns:a16="http://schemas.microsoft.com/office/drawing/2014/main" id="{0266185E-AB5F-B5EB-585D-863EAC0593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000000">
            <a:off x="-5276846" y="-4936312"/>
            <a:ext cx="10553700" cy="10591800"/>
          </a:xfrm>
          <a:prstGeom prst="rect">
            <a:avLst/>
          </a:prstGeom>
        </p:spPr>
      </p:pic>
      <p:pic>
        <p:nvPicPr>
          <p:cNvPr id="7" name="Graphic 6">
            <a:extLst>
              <a:ext uri="{FF2B5EF4-FFF2-40B4-BE49-F238E27FC236}">
                <a16:creationId xmlns:a16="http://schemas.microsoft.com/office/drawing/2014/main" id="{681FE5E9-5291-900C-AABB-663B5EF02F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909830" y="20810430"/>
            <a:ext cx="7794844" cy="7794844"/>
          </a:xfrm>
          <a:prstGeom prst="rect">
            <a:avLst/>
          </a:prstGeom>
        </p:spPr>
      </p:pic>
      <p:sp>
        <p:nvSpPr>
          <p:cNvPr id="8" name="Oval 7">
            <a:extLst>
              <a:ext uri="{FF2B5EF4-FFF2-40B4-BE49-F238E27FC236}">
                <a16:creationId xmlns:a16="http://schemas.microsoft.com/office/drawing/2014/main" id="{9734A8B9-9B86-24D5-B2E5-A341DDE26A3E}"/>
              </a:ext>
            </a:extLst>
          </p:cNvPr>
          <p:cNvSpPr/>
          <p:nvPr/>
        </p:nvSpPr>
        <p:spPr>
          <a:xfrm>
            <a:off x="46112886" y="20810430"/>
            <a:ext cx="3897420" cy="3897420"/>
          </a:xfrm>
          <a:prstGeom prst="ellipse">
            <a:avLst/>
          </a:prstGeom>
          <a:solidFill>
            <a:srgbClr val="113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0"/>
          </a:p>
        </p:txBody>
      </p:sp>
      <p:pic>
        <p:nvPicPr>
          <p:cNvPr id="9" name="Picture 8" descr="A white text on a black background&#10;&#10;Description automatically generated">
            <a:extLst>
              <a:ext uri="{FF2B5EF4-FFF2-40B4-BE49-F238E27FC236}">
                <a16:creationId xmlns:a16="http://schemas.microsoft.com/office/drawing/2014/main" id="{951001FA-5C9D-DE72-180E-73E3CF3113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07774" y="624768"/>
            <a:ext cx="6493132" cy="1296000"/>
          </a:xfrm>
          <a:prstGeom prst="rect">
            <a:avLst/>
          </a:prstGeom>
        </p:spPr>
      </p:pic>
    </p:spTree>
    <p:extLst>
      <p:ext uri="{BB962C8B-B14F-4D97-AF65-F5344CB8AC3E}">
        <p14:creationId xmlns:p14="http://schemas.microsoft.com/office/powerpoint/2010/main" val="29727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5">
            <a:extLst>
              <a:ext uri="{FF2B5EF4-FFF2-40B4-BE49-F238E27FC236}">
                <a16:creationId xmlns:a16="http://schemas.microsoft.com/office/drawing/2014/main" id="{08ECE64F-15EB-9B4F-D702-C0E69D803B02}"/>
              </a:ext>
            </a:extLst>
          </p:cNvPr>
          <p:cNvSpPr txBox="1">
            <a:spLocks/>
          </p:cNvSpPr>
          <p:nvPr/>
        </p:nvSpPr>
        <p:spPr>
          <a:xfrm>
            <a:off x="3511592" y="2021526"/>
            <a:ext cx="42945552" cy="2499892"/>
          </a:xfrm>
          <a:prstGeom prst="rect">
            <a:avLst/>
          </a:prstGeom>
        </p:spPr>
        <p:txBody>
          <a:bodyPr lIns="365760" tIns="182880" rIns="365760" bIns="182880" anchor="t"/>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pPr algn="ctr">
              <a:lnSpc>
                <a:spcPct val="100000"/>
              </a:lnSpc>
            </a:pPr>
            <a:r>
              <a:rPr lang="en-US" sz="11200" spc="0" dirty="0">
                <a:solidFill>
                  <a:srgbClr val="1B4C8E"/>
                </a:solidFill>
              </a:rPr>
              <a:t>WHY PARTICIPATION AND PARTNERSHIP FRAMEWORK?</a:t>
            </a:r>
          </a:p>
        </p:txBody>
      </p:sp>
      <p:sp>
        <p:nvSpPr>
          <p:cNvPr id="27" name="TextBox 26">
            <a:extLst>
              <a:ext uri="{FF2B5EF4-FFF2-40B4-BE49-F238E27FC236}">
                <a16:creationId xmlns:a16="http://schemas.microsoft.com/office/drawing/2014/main" id="{C0188F34-6341-9C07-4E0C-EA83780810D7}"/>
              </a:ext>
            </a:extLst>
          </p:cNvPr>
          <p:cNvSpPr txBox="1"/>
          <p:nvPr/>
        </p:nvSpPr>
        <p:spPr>
          <a:xfrm>
            <a:off x="1787034" y="8208466"/>
            <a:ext cx="11241876" cy="2339102"/>
          </a:xfrm>
          <a:prstGeom prst="rect">
            <a:avLst/>
          </a:prstGeom>
          <a:noFill/>
        </p:spPr>
        <p:txBody>
          <a:bodyPr wrap="square" lIns="0" tIns="182880" rIns="0" bIns="182880" rtlCol="0" anchor="t">
            <a:spAutoFit/>
          </a:bodyPr>
          <a:lstStyle/>
          <a:p>
            <a:pPr algn="ctr"/>
            <a:r>
              <a:rPr lang="en-US" sz="6400" dirty="0">
                <a:solidFill>
                  <a:srgbClr val="1B4C8E"/>
                </a:solidFill>
                <a:latin typeface="Montserrat"/>
              </a:rPr>
              <a:t>Beyond a Consent</a:t>
            </a:r>
          </a:p>
          <a:p>
            <a:pPr algn="ctr"/>
            <a:r>
              <a:rPr lang="en-US" sz="6400" dirty="0">
                <a:solidFill>
                  <a:srgbClr val="1B4C8E"/>
                </a:solidFill>
                <a:latin typeface="Montserrat"/>
              </a:rPr>
              <a:t>Decision</a:t>
            </a:r>
          </a:p>
        </p:txBody>
      </p:sp>
      <p:sp>
        <p:nvSpPr>
          <p:cNvPr id="29" name="TextBox 28">
            <a:extLst>
              <a:ext uri="{FF2B5EF4-FFF2-40B4-BE49-F238E27FC236}">
                <a16:creationId xmlns:a16="http://schemas.microsoft.com/office/drawing/2014/main" id="{292FB09E-A2E8-1D96-9B5D-CDFCDFF6D03B}"/>
              </a:ext>
            </a:extLst>
          </p:cNvPr>
          <p:cNvSpPr txBox="1"/>
          <p:nvPr/>
        </p:nvSpPr>
        <p:spPr>
          <a:xfrm>
            <a:off x="17506114" y="8208464"/>
            <a:ext cx="11241876" cy="2339102"/>
          </a:xfrm>
          <a:prstGeom prst="rect">
            <a:avLst/>
          </a:prstGeom>
          <a:noFill/>
        </p:spPr>
        <p:txBody>
          <a:bodyPr wrap="square" lIns="0" tIns="182880" rIns="0" bIns="182880" rtlCol="0" anchor="t">
            <a:spAutoFit/>
          </a:bodyPr>
          <a:lstStyle/>
          <a:p>
            <a:pPr algn="ctr"/>
            <a:r>
              <a:rPr lang="en-US" sz="6400" dirty="0">
                <a:solidFill>
                  <a:srgbClr val="1B4C8E"/>
                </a:solidFill>
                <a:latin typeface="Montserrat"/>
              </a:rPr>
              <a:t>Beyond</a:t>
            </a:r>
          </a:p>
          <a:p>
            <a:pPr algn="ctr"/>
            <a:r>
              <a:rPr lang="en-US" sz="6400" dirty="0">
                <a:solidFill>
                  <a:srgbClr val="1B4C8E"/>
                </a:solidFill>
                <a:latin typeface="Montserrat"/>
              </a:rPr>
              <a:t>Risk Mitigation</a:t>
            </a:r>
          </a:p>
        </p:txBody>
      </p:sp>
      <p:sp>
        <p:nvSpPr>
          <p:cNvPr id="31" name="TextBox 30">
            <a:extLst>
              <a:ext uri="{FF2B5EF4-FFF2-40B4-BE49-F238E27FC236}">
                <a16:creationId xmlns:a16="http://schemas.microsoft.com/office/drawing/2014/main" id="{3235CF32-EE34-C8AB-1E47-BFD4F5328B0E}"/>
              </a:ext>
            </a:extLst>
          </p:cNvPr>
          <p:cNvSpPr txBox="1"/>
          <p:nvPr/>
        </p:nvSpPr>
        <p:spPr>
          <a:xfrm>
            <a:off x="34786838" y="8208464"/>
            <a:ext cx="11241876" cy="2339102"/>
          </a:xfrm>
          <a:prstGeom prst="rect">
            <a:avLst/>
          </a:prstGeom>
          <a:noFill/>
        </p:spPr>
        <p:txBody>
          <a:bodyPr wrap="square" lIns="0" tIns="182880" rIns="0" bIns="182880" rtlCol="0" anchor="t">
            <a:spAutoFit/>
          </a:bodyPr>
          <a:lstStyle/>
          <a:p>
            <a:pPr algn="ctr"/>
            <a:r>
              <a:rPr lang="en-US" sz="6400" dirty="0">
                <a:solidFill>
                  <a:srgbClr val="1B4C8E"/>
                </a:solidFill>
                <a:latin typeface="Montserrat"/>
              </a:rPr>
              <a:t>Beyond Good Faith Negotiations</a:t>
            </a:r>
          </a:p>
        </p:txBody>
      </p:sp>
      <p:sp>
        <p:nvSpPr>
          <p:cNvPr id="33" name="Content Placeholder 2">
            <a:extLst>
              <a:ext uri="{FF2B5EF4-FFF2-40B4-BE49-F238E27FC236}">
                <a16:creationId xmlns:a16="http://schemas.microsoft.com/office/drawing/2014/main" id="{65760417-68C0-DBE8-6B70-4AC309070A35}"/>
              </a:ext>
            </a:extLst>
          </p:cNvPr>
          <p:cNvSpPr txBox="1">
            <a:spLocks/>
          </p:cNvSpPr>
          <p:nvPr/>
        </p:nvSpPr>
        <p:spPr>
          <a:xfrm>
            <a:off x="2977198" y="11052570"/>
            <a:ext cx="9388972" cy="10880316"/>
          </a:xfrm>
          <a:prstGeom prst="rect">
            <a:avLst/>
          </a:prstGeom>
        </p:spPr>
        <p:txBody>
          <a:bodyPr vert="horz" lIns="0" tIns="182880" rIns="0" bIns="182880" rtlCol="0">
            <a:noAutofit/>
          </a:bodyPr>
          <a:lstStyle>
            <a:lvl1pPr marL="0" indent="0" algn="l" defTabSz="914318" rtl="0" eaLnBrk="1" latinLnBrk="0" hangingPunct="1">
              <a:lnSpc>
                <a:spcPct val="12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800"/>
              </a:spcAft>
            </a:pPr>
            <a:r>
              <a:rPr lang="en-US" sz="6400" dirty="0"/>
              <a:t>FPIC should not just be obtained but also must be maintained</a:t>
            </a:r>
          </a:p>
          <a:p>
            <a:pPr marL="1143000" indent="-1143000">
              <a:lnSpc>
                <a:spcPct val="100000"/>
              </a:lnSpc>
              <a:spcBef>
                <a:spcPts val="0"/>
              </a:spcBef>
              <a:spcAft>
                <a:spcPts val="4800"/>
              </a:spcAft>
              <a:buFont typeface="Wingdings" panose="05000000000000000000" pitchFamily="2" charset="2"/>
              <a:buChar char="ü"/>
            </a:pPr>
            <a:r>
              <a:rPr lang="en-US" sz="5600" dirty="0"/>
              <a:t>Exactly what needs to be done after FPIC is achieved? </a:t>
            </a:r>
          </a:p>
          <a:p>
            <a:pPr marL="1143000" indent="-1143000">
              <a:lnSpc>
                <a:spcPct val="100000"/>
              </a:lnSpc>
              <a:spcBef>
                <a:spcPts val="0"/>
              </a:spcBef>
              <a:spcAft>
                <a:spcPts val="4800"/>
              </a:spcAft>
              <a:buFont typeface="Wingdings" panose="05000000000000000000" pitchFamily="2" charset="2"/>
              <a:buChar char="ü"/>
            </a:pPr>
            <a:r>
              <a:rPr lang="en-US" sz="5600" dirty="0"/>
              <a:t>Expectations and commitments need to be met, or adjusted based on realities of project implementation</a:t>
            </a:r>
          </a:p>
          <a:p>
            <a:pPr>
              <a:lnSpc>
                <a:spcPct val="100000"/>
              </a:lnSpc>
              <a:spcBef>
                <a:spcPts val="0"/>
              </a:spcBef>
              <a:spcAft>
                <a:spcPts val="4800"/>
              </a:spcAft>
            </a:pPr>
            <a:endParaRPr lang="en-US" sz="6400" dirty="0"/>
          </a:p>
        </p:txBody>
      </p:sp>
      <p:sp>
        <p:nvSpPr>
          <p:cNvPr id="34" name="Content Placeholder 2">
            <a:extLst>
              <a:ext uri="{FF2B5EF4-FFF2-40B4-BE49-F238E27FC236}">
                <a16:creationId xmlns:a16="http://schemas.microsoft.com/office/drawing/2014/main" id="{C65BAB96-C0BD-E567-0C42-B978ABFF05FA}"/>
              </a:ext>
            </a:extLst>
          </p:cNvPr>
          <p:cNvSpPr txBox="1">
            <a:spLocks/>
          </p:cNvSpPr>
          <p:nvPr/>
        </p:nvSpPr>
        <p:spPr>
          <a:xfrm>
            <a:off x="13944894" y="11052570"/>
            <a:ext cx="18364316" cy="10880316"/>
          </a:xfrm>
          <a:prstGeom prst="rect">
            <a:avLst/>
          </a:prstGeom>
        </p:spPr>
        <p:txBody>
          <a:bodyPr vert="horz" lIns="0" tIns="182880" rIns="0" bIns="182880" rtlCol="0">
            <a:noAutofit/>
          </a:bodyPr>
          <a:lstStyle>
            <a:lvl1pPr marL="0" indent="0" algn="l" defTabSz="914318" rtl="0" eaLnBrk="1" latinLnBrk="0" hangingPunct="1">
              <a:lnSpc>
                <a:spcPct val="12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800"/>
              </a:spcAft>
            </a:pPr>
            <a:r>
              <a:rPr lang="en-US" sz="6400" dirty="0"/>
              <a:t>Participation and partnership contribute to achieving overall objectives of the WB’s ESS7:</a:t>
            </a:r>
          </a:p>
          <a:p>
            <a:pPr marL="1143000" indent="-1143000">
              <a:lnSpc>
                <a:spcPct val="100000"/>
              </a:lnSpc>
              <a:spcBef>
                <a:spcPts val="0"/>
              </a:spcBef>
              <a:spcAft>
                <a:spcPts val="4800"/>
              </a:spcAft>
              <a:buFont typeface="Wingdings" panose="05000000000000000000" pitchFamily="2" charset="2"/>
              <a:buChar char="ü"/>
            </a:pPr>
            <a:r>
              <a:rPr lang="en-US" sz="5600" dirty="0"/>
              <a:t>Promote sustainable development benefits and opportunities for IP/SSAHUTLC in a manner that is accessible, culturally appropriate and inclusive. </a:t>
            </a:r>
          </a:p>
          <a:p>
            <a:pPr marL="1143000" indent="-1143000">
              <a:lnSpc>
                <a:spcPct val="100000"/>
              </a:lnSpc>
              <a:spcBef>
                <a:spcPts val="0"/>
              </a:spcBef>
              <a:spcAft>
                <a:spcPts val="4800"/>
              </a:spcAft>
              <a:buFont typeface="Wingdings" panose="05000000000000000000" pitchFamily="2" charset="2"/>
              <a:buChar char="ü"/>
            </a:pPr>
            <a:r>
              <a:rPr lang="en-US" sz="5600" dirty="0"/>
              <a:t>Improve project design and promote local support by establishing and maintaining an ongoing relationship based on meaningful consultation with IP/SSAHUTLC…throughout the project’s life cycle.</a:t>
            </a:r>
          </a:p>
          <a:p>
            <a:pPr marL="1143000" indent="-1143000">
              <a:lnSpc>
                <a:spcPct val="100000"/>
              </a:lnSpc>
              <a:spcBef>
                <a:spcPts val="0"/>
              </a:spcBef>
              <a:spcAft>
                <a:spcPts val="4800"/>
              </a:spcAft>
              <a:buFont typeface="Wingdings" panose="05000000000000000000" pitchFamily="2" charset="2"/>
              <a:buChar char="ü"/>
            </a:pPr>
            <a:r>
              <a:rPr lang="en-US" sz="5600" dirty="0"/>
              <a:t>Recognize, respect and preserve the cultures, knowledge, and practices of IP/SSAHUTLC, and provide them with an opportunity to adapt to changing conditions in a manner and in a timeframe acceptable to them.</a:t>
            </a:r>
          </a:p>
          <a:p>
            <a:pPr>
              <a:lnSpc>
                <a:spcPct val="100000"/>
              </a:lnSpc>
              <a:spcBef>
                <a:spcPts val="0"/>
              </a:spcBef>
              <a:spcAft>
                <a:spcPts val="4800"/>
              </a:spcAft>
            </a:pPr>
            <a:endParaRPr lang="en-US" sz="6400" dirty="0"/>
          </a:p>
        </p:txBody>
      </p:sp>
      <p:sp>
        <p:nvSpPr>
          <p:cNvPr id="35" name="Content Placeholder 2">
            <a:extLst>
              <a:ext uri="{FF2B5EF4-FFF2-40B4-BE49-F238E27FC236}">
                <a16:creationId xmlns:a16="http://schemas.microsoft.com/office/drawing/2014/main" id="{B11924E2-9EFB-424A-462C-C93F40FECF9E}"/>
              </a:ext>
            </a:extLst>
          </p:cNvPr>
          <p:cNvSpPr txBox="1">
            <a:spLocks/>
          </p:cNvSpPr>
          <p:nvPr/>
        </p:nvSpPr>
        <p:spPr>
          <a:xfrm>
            <a:off x="33857092" y="11068506"/>
            <a:ext cx="12761944" cy="10880316"/>
          </a:xfrm>
          <a:prstGeom prst="rect">
            <a:avLst/>
          </a:prstGeom>
        </p:spPr>
        <p:txBody>
          <a:bodyPr vert="horz" lIns="0" tIns="182880" rIns="0" bIns="182880" rtlCol="0">
            <a:noAutofit/>
          </a:bodyPr>
          <a:lstStyle>
            <a:lvl1pPr marL="0" indent="0" algn="l" defTabSz="914318" rtl="0" eaLnBrk="1" latinLnBrk="0" hangingPunct="1">
              <a:lnSpc>
                <a:spcPct val="12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4800"/>
              </a:spcAft>
            </a:pPr>
            <a:r>
              <a:rPr lang="en-US" sz="6400" dirty="0"/>
              <a:t>Recognize IP communities as a partner to work with for shared prosperity, instead of external agencies to negotiate with</a:t>
            </a:r>
          </a:p>
          <a:p>
            <a:pPr marL="1143000" indent="-1143000">
              <a:lnSpc>
                <a:spcPct val="100000"/>
              </a:lnSpc>
              <a:spcBef>
                <a:spcPts val="0"/>
              </a:spcBef>
              <a:spcAft>
                <a:spcPts val="4800"/>
              </a:spcAft>
              <a:buFont typeface="Wingdings" panose="05000000000000000000" pitchFamily="2" charset="2"/>
              <a:buChar char="ü"/>
            </a:pPr>
            <a:r>
              <a:rPr lang="en-US" sz="5600" dirty="0"/>
              <a:t>Long-term partnership for shared prosperity: key to “social license to operate”</a:t>
            </a:r>
          </a:p>
          <a:p>
            <a:pPr marL="1143000" indent="-1143000">
              <a:lnSpc>
                <a:spcPct val="100000"/>
              </a:lnSpc>
              <a:spcBef>
                <a:spcPts val="0"/>
              </a:spcBef>
              <a:spcAft>
                <a:spcPts val="4800"/>
              </a:spcAft>
              <a:buFont typeface="Wingdings" panose="05000000000000000000" pitchFamily="2" charset="2"/>
              <a:buChar char="ü"/>
            </a:pPr>
            <a:r>
              <a:rPr lang="en-US" sz="5600" dirty="0"/>
              <a:t>Create opportunities … to participate in and to benefit from project-related activities that may help them fulfill an aspiration to play an active and meaningful role as citizens and partners in development (ESS7 para.4)</a:t>
            </a:r>
          </a:p>
          <a:p>
            <a:pPr>
              <a:lnSpc>
                <a:spcPct val="100000"/>
              </a:lnSpc>
              <a:spcBef>
                <a:spcPts val="0"/>
              </a:spcBef>
              <a:spcAft>
                <a:spcPts val="4800"/>
              </a:spcAft>
            </a:pPr>
            <a:endParaRPr lang="en-US" sz="6400" dirty="0"/>
          </a:p>
        </p:txBody>
      </p:sp>
      <p:cxnSp>
        <p:nvCxnSpPr>
          <p:cNvPr id="36" name="Straight Connector 35">
            <a:extLst>
              <a:ext uri="{FF2B5EF4-FFF2-40B4-BE49-F238E27FC236}">
                <a16:creationId xmlns:a16="http://schemas.microsoft.com/office/drawing/2014/main" id="{FC561024-3D39-997F-1DEB-66E10F583A1D}"/>
              </a:ext>
            </a:extLst>
          </p:cNvPr>
          <p:cNvCxnSpPr>
            <a:cxnSpLocks/>
          </p:cNvCxnSpPr>
          <p:nvPr/>
        </p:nvCxnSpPr>
        <p:spPr>
          <a:xfrm>
            <a:off x="13020452" y="5634272"/>
            <a:ext cx="0" cy="19548392"/>
          </a:xfrm>
          <a:prstGeom prst="line">
            <a:avLst/>
          </a:prstGeom>
          <a:ln w="19050">
            <a:solidFill>
              <a:srgbClr val="F1AB23">
                <a:alpha val="20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E424420-939E-4D1A-FF24-66E1CF72EE4C}"/>
              </a:ext>
            </a:extLst>
          </p:cNvPr>
          <p:cNvCxnSpPr>
            <a:cxnSpLocks/>
          </p:cNvCxnSpPr>
          <p:nvPr/>
        </p:nvCxnSpPr>
        <p:spPr>
          <a:xfrm>
            <a:off x="33050164" y="5634272"/>
            <a:ext cx="0" cy="19548392"/>
          </a:xfrm>
          <a:prstGeom prst="line">
            <a:avLst/>
          </a:prstGeom>
          <a:ln w="19050">
            <a:solidFill>
              <a:srgbClr val="F1AB23">
                <a:alpha val="20000"/>
              </a:srgbClr>
            </a:solidFill>
          </a:ln>
        </p:spPr>
        <p:style>
          <a:lnRef idx="1">
            <a:schemeClr val="accent1"/>
          </a:lnRef>
          <a:fillRef idx="0">
            <a:schemeClr val="accent1"/>
          </a:fillRef>
          <a:effectRef idx="0">
            <a:schemeClr val="accent1"/>
          </a:effectRef>
          <a:fontRef idx="minor">
            <a:schemeClr val="tx1"/>
          </a:fontRef>
        </p:style>
      </p:cxnSp>
      <p:pic>
        <p:nvPicPr>
          <p:cNvPr id="40" name="Graphic 39">
            <a:extLst>
              <a:ext uri="{FF2B5EF4-FFF2-40B4-BE49-F238E27FC236}">
                <a16:creationId xmlns:a16="http://schemas.microsoft.com/office/drawing/2014/main" id="{43A6FC00-8107-EA2F-DAD2-61F7475414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17538" y="5856778"/>
            <a:ext cx="2180860" cy="2180860"/>
          </a:xfrm>
          <a:prstGeom prst="rect">
            <a:avLst/>
          </a:prstGeom>
        </p:spPr>
      </p:pic>
      <p:pic>
        <p:nvPicPr>
          <p:cNvPr id="42" name="Graphic 41">
            <a:extLst>
              <a:ext uri="{FF2B5EF4-FFF2-40B4-BE49-F238E27FC236}">
                <a16:creationId xmlns:a16="http://schemas.microsoft.com/office/drawing/2014/main" id="{B4FC04B8-247C-8D21-0A8F-79E4CAC311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063760" y="5634272"/>
            <a:ext cx="2320240" cy="2320240"/>
          </a:xfrm>
          <a:prstGeom prst="rect">
            <a:avLst/>
          </a:prstGeom>
        </p:spPr>
      </p:pic>
      <p:pic>
        <p:nvPicPr>
          <p:cNvPr id="44" name="Graphic 43">
            <a:extLst>
              <a:ext uri="{FF2B5EF4-FFF2-40B4-BE49-F238E27FC236}">
                <a16:creationId xmlns:a16="http://schemas.microsoft.com/office/drawing/2014/main" id="{4BA58AB2-F7F0-01AD-E756-556D7083CD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219492" y="5457676"/>
            <a:ext cx="2496840" cy="2496840"/>
          </a:xfrm>
          <a:prstGeom prst="rect">
            <a:avLst/>
          </a:prstGeom>
        </p:spPr>
      </p:pic>
      <p:pic>
        <p:nvPicPr>
          <p:cNvPr id="45" name="Graphic 44">
            <a:extLst>
              <a:ext uri="{FF2B5EF4-FFF2-40B4-BE49-F238E27FC236}">
                <a16:creationId xmlns:a16="http://schemas.microsoft.com/office/drawing/2014/main" id="{B0408D0E-C813-2ACD-635A-A9FA9C6ABD5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3500000">
            <a:off x="-3596870" y="23297798"/>
            <a:ext cx="8238668" cy="8268412"/>
          </a:xfrm>
          <a:prstGeom prst="rect">
            <a:avLst/>
          </a:prstGeom>
        </p:spPr>
      </p:pic>
      <p:pic>
        <p:nvPicPr>
          <p:cNvPr id="57" name="Picture 56" descr="A blue and black text on a black background&#10;&#10;Description automatically generated">
            <a:extLst>
              <a:ext uri="{FF2B5EF4-FFF2-40B4-BE49-F238E27FC236}">
                <a16:creationId xmlns:a16="http://schemas.microsoft.com/office/drawing/2014/main" id="{676326EB-8D4D-BD81-70F3-0683623688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407776" y="624768"/>
            <a:ext cx="6493128" cy="1296000"/>
          </a:xfrm>
          <a:prstGeom prst="rect">
            <a:avLst/>
          </a:prstGeom>
        </p:spPr>
      </p:pic>
      <p:sp>
        <p:nvSpPr>
          <p:cNvPr id="58" name="TextBox 57">
            <a:extLst>
              <a:ext uri="{FF2B5EF4-FFF2-40B4-BE49-F238E27FC236}">
                <a16:creationId xmlns:a16="http://schemas.microsoft.com/office/drawing/2014/main" id="{90E4652D-4242-6FE9-51AF-92A8A0F1C83A}"/>
              </a:ext>
            </a:extLst>
          </p:cNvPr>
          <p:cNvSpPr txBox="1"/>
          <p:nvPr/>
        </p:nvSpPr>
        <p:spPr>
          <a:xfrm>
            <a:off x="2262772" y="764938"/>
            <a:ext cx="24122808" cy="1015663"/>
          </a:xfrm>
          <a:prstGeom prst="rect">
            <a:avLst/>
          </a:prstGeom>
          <a:noFill/>
        </p:spPr>
        <p:txBody>
          <a:bodyPr wrap="square" lIns="0" tIns="182880" rIns="0" bIns="182880" rtlCol="0" anchor="t">
            <a:spAutoFit/>
          </a:bodyPr>
          <a:lstStyle/>
          <a:p>
            <a:r>
              <a:rPr lang="en-US" sz="4200" dirty="0">
                <a:solidFill>
                  <a:srgbClr val="113052"/>
                </a:solidFill>
                <a:latin typeface="Montserrat"/>
              </a:rPr>
              <a:t>TECHNICAL GUIDELINES</a:t>
            </a:r>
          </a:p>
        </p:txBody>
      </p:sp>
      <p:grpSp>
        <p:nvGrpSpPr>
          <p:cNvPr id="59" name="Group 58">
            <a:extLst>
              <a:ext uri="{FF2B5EF4-FFF2-40B4-BE49-F238E27FC236}">
                <a16:creationId xmlns:a16="http://schemas.microsoft.com/office/drawing/2014/main" id="{1D819091-D764-2A08-1595-7B7A79BA445E}"/>
              </a:ext>
            </a:extLst>
          </p:cNvPr>
          <p:cNvGrpSpPr/>
          <p:nvPr/>
        </p:nvGrpSpPr>
        <p:grpSpPr>
          <a:xfrm>
            <a:off x="-1147080" y="-78338"/>
            <a:ext cx="3116048" cy="2702220"/>
            <a:chOff x="-286770" y="-19585"/>
            <a:chExt cx="779012" cy="675555"/>
          </a:xfrm>
        </p:grpSpPr>
        <p:pic>
          <p:nvPicPr>
            <p:cNvPr id="60" name="Graphic 59">
              <a:extLst>
                <a:ext uri="{FF2B5EF4-FFF2-40B4-BE49-F238E27FC236}">
                  <a16:creationId xmlns:a16="http://schemas.microsoft.com/office/drawing/2014/main" id="{E8099CFB-A46E-58D9-0109-1F80F698D68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9000000">
              <a:off x="-286770" y="-19585"/>
              <a:ext cx="675555" cy="675555"/>
            </a:xfrm>
            <a:prstGeom prst="rect">
              <a:avLst/>
            </a:prstGeom>
          </p:spPr>
        </p:pic>
        <p:sp>
          <p:nvSpPr>
            <p:cNvPr id="61" name="Oval 60">
              <a:extLst>
                <a:ext uri="{FF2B5EF4-FFF2-40B4-BE49-F238E27FC236}">
                  <a16:creationId xmlns:a16="http://schemas.microsoft.com/office/drawing/2014/main" id="{F5E92803-F5E3-02D0-81B5-D117082048AC}"/>
                </a:ext>
              </a:extLst>
            </p:cNvPr>
            <p:cNvSpPr/>
            <p:nvPr/>
          </p:nvSpPr>
          <p:spPr>
            <a:xfrm rot="9000000">
              <a:off x="89625" y="131446"/>
              <a:ext cx="402617" cy="402617"/>
            </a:xfrm>
            <a:prstGeom prst="ellipse">
              <a:avLst/>
            </a:prstGeom>
            <a:solidFill>
              <a:srgbClr val="113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0"/>
            </a:p>
          </p:txBody>
        </p:sp>
      </p:grpSp>
    </p:spTree>
    <p:extLst>
      <p:ext uri="{BB962C8B-B14F-4D97-AF65-F5344CB8AC3E}">
        <p14:creationId xmlns:p14="http://schemas.microsoft.com/office/powerpoint/2010/main" val="3113504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EA367-2AC2-2F07-6D71-AF9AE2639256}"/>
            </a:ext>
          </a:extLst>
        </p:cNvPr>
        <p:cNvGrpSpPr/>
        <p:nvPr/>
      </p:nvGrpSpPr>
      <p:grpSpPr>
        <a:xfrm>
          <a:off x="0" y="0"/>
          <a:ext cx="0" cy="0"/>
          <a:chOff x="0" y="0"/>
          <a:chExt cx="0" cy="0"/>
        </a:xfrm>
      </p:grpSpPr>
      <p:sp>
        <p:nvSpPr>
          <p:cNvPr id="2" name="Title first slide">
            <a:extLst>
              <a:ext uri="{FF2B5EF4-FFF2-40B4-BE49-F238E27FC236}">
                <a16:creationId xmlns:a16="http://schemas.microsoft.com/office/drawing/2014/main" id="{9F2A06CD-D09D-A1B6-993D-DA53834BA308}"/>
              </a:ext>
            </a:extLst>
          </p:cNvPr>
          <p:cNvSpPr txBox="1"/>
          <p:nvPr/>
        </p:nvSpPr>
        <p:spPr>
          <a:xfrm>
            <a:off x="2857500" y="2499250"/>
            <a:ext cx="33464289" cy="405239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1600" tIns="101600" rIns="101600" bIns="101600" anchor="t">
            <a:spAutoFit/>
          </a:bodyPr>
          <a:lstStyle>
            <a:lvl1pPr algn="l">
              <a:defRPr sz="18000" b="0">
                <a:solidFill>
                  <a:srgbClr val="2B3763"/>
                </a:solidFill>
                <a:latin typeface="Montserrat Bold"/>
                <a:ea typeface="Montserrat Bold"/>
                <a:cs typeface="Montserrat Bold"/>
                <a:sym typeface="Montserrat Bold"/>
              </a:defRPr>
            </a:lvl1pPr>
          </a:lstStyle>
          <a:p>
            <a:r>
              <a:rPr lang="en-US" sz="12500" b="1" dirty="0">
                <a:latin typeface="Franklin Gothic Heavy" panose="020B0903020102020204" pitchFamily="34" charset="0"/>
              </a:rPr>
              <a:t>What to Do When the Project Affects Both IP</a:t>
            </a:r>
          </a:p>
          <a:p>
            <a:r>
              <a:rPr lang="en-US" sz="12500" b="1" dirty="0">
                <a:latin typeface="Franklin Gothic Heavy" panose="020B0903020102020204" pitchFamily="34" charset="0"/>
              </a:rPr>
              <a:t>and Non-IP Communities in the Same Way?</a:t>
            </a:r>
          </a:p>
        </p:txBody>
      </p:sp>
      <p:sp>
        <p:nvSpPr>
          <p:cNvPr id="143" name="Subtitle demo text">
            <a:extLst>
              <a:ext uri="{FF2B5EF4-FFF2-40B4-BE49-F238E27FC236}">
                <a16:creationId xmlns:a16="http://schemas.microsoft.com/office/drawing/2014/main" id="{239E7E77-EF56-438C-478A-A4A2DAF0E6CB}"/>
              </a:ext>
            </a:extLst>
          </p:cNvPr>
          <p:cNvSpPr txBox="1"/>
          <p:nvPr/>
        </p:nvSpPr>
        <p:spPr>
          <a:xfrm>
            <a:off x="2857500" y="881067"/>
            <a:ext cx="6990696" cy="168251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1600" tIns="101600" rIns="101600" bIns="101600" anchor="ctr">
            <a:spAutoFit/>
          </a:bodyPr>
          <a:lstStyle>
            <a:lvl1pPr algn="l">
              <a:defRPr b="0">
                <a:solidFill>
                  <a:srgbClr val="5FCF9C"/>
                </a:solidFill>
                <a:latin typeface="Montserrat SemiBold"/>
                <a:ea typeface="Montserrat SemiBold"/>
                <a:cs typeface="Montserrat SemiBold"/>
                <a:sym typeface="Montserrat SemiBold"/>
              </a:defRPr>
            </a:lvl1pPr>
          </a:lstStyle>
          <a:p>
            <a:r>
              <a:rPr lang="en-US" sz="9600" dirty="0">
                <a:solidFill>
                  <a:schemeClr val="accent1"/>
                </a:solidFill>
                <a:latin typeface="Franklin Gothic Demi" panose="020B0703020102020204" pitchFamily="34" charset="0"/>
              </a:rPr>
              <a:t>Challenge 1:</a:t>
            </a:r>
            <a:endParaRPr sz="9600" dirty="0">
              <a:solidFill>
                <a:schemeClr val="accent1"/>
              </a:solidFill>
              <a:latin typeface="Franklin Gothic Demi" panose="020B0703020102020204" pitchFamily="34" charset="0"/>
            </a:endParaRPr>
          </a:p>
        </p:txBody>
      </p:sp>
      <p:sp>
        <p:nvSpPr>
          <p:cNvPr id="144"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28D67E64-E92A-7889-7B26-0B87CE450170}"/>
              </a:ext>
            </a:extLst>
          </p:cNvPr>
          <p:cNvSpPr txBox="1"/>
          <p:nvPr/>
        </p:nvSpPr>
        <p:spPr>
          <a:xfrm>
            <a:off x="2857500" y="7415007"/>
            <a:ext cx="43014900" cy="728404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0" tIns="101600" rIns="101600" bIns="101600">
            <a:spAutoFit/>
          </a:bodyPr>
          <a:lstStyle>
            <a:lvl1pPr algn="l">
              <a:lnSpc>
                <a:spcPct val="120000"/>
              </a:lnSpc>
              <a:defRPr sz="5600" b="0">
                <a:solidFill>
                  <a:srgbClr val="5D6788"/>
                </a:solidFill>
                <a:latin typeface="Montserrat Regular"/>
                <a:ea typeface="Montserrat Regular"/>
                <a:cs typeface="Montserrat Regular"/>
                <a:sym typeface="Montserrat Regular"/>
              </a:defRPr>
            </a:lvl1pPr>
          </a:lstStyle>
          <a:p>
            <a:pPr marL="685800" indent="-685800">
              <a:lnSpc>
                <a:spcPct val="100000"/>
              </a:lnSpc>
              <a:spcAft>
                <a:spcPts val="2400"/>
              </a:spcAft>
              <a:buFont typeface="Arial" panose="020B0604020202020204" pitchFamily="34" charset="0"/>
              <a:buChar char="•"/>
            </a:pPr>
            <a:r>
              <a:rPr lang="en-US" sz="6000" dirty="0">
                <a:solidFill>
                  <a:schemeClr val="tx2"/>
                </a:solidFill>
              </a:rPr>
              <a:t>A NRM or Ag projects often cover large areas affecting both IP and non-IP communities in a same way.</a:t>
            </a:r>
          </a:p>
          <a:p>
            <a:pPr marL="685800" indent="-685800">
              <a:lnSpc>
                <a:spcPct val="100000"/>
              </a:lnSpc>
              <a:spcAft>
                <a:spcPts val="2400"/>
              </a:spcAft>
              <a:buFont typeface="Arial" panose="020B0604020202020204" pitchFamily="34" charset="0"/>
              <a:buChar char="•"/>
            </a:pPr>
            <a:r>
              <a:rPr lang="en-US" sz="6000" dirty="0">
                <a:solidFill>
                  <a:schemeClr val="tx2"/>
                </a:solidFill>
              </a:rPr>
              <a:t>Should we require FPIC only for IP communities?</a:t>
            </a:r>
          </a:p>
          <a:p>
            <a:pPr marL="685800" indent="-685800">
              <a:lnSpc>
                <a:spcPct val="100000"/>
              </a:lnSpc>
              <a:spcAft>
                <a:spcPts val="2400"/>
              </a:spcAft>
              <a:buFont typeface="Arial" panose="020B0604020202020204" pitchFamily="34" charset="0"/>
              <a:buChar char="•"/>
            </a:pPr>
            <a:r>
              <a:rPr lang="en-US" sz="6000" b="1" dirty="0">
                <a:solidFill>
                  <a:schemeClr val="tx2"/>
                </a:solidFill>
                <a:latin typeface="Montserrat ExtraBold" panose="00000900000000000000" pitchFamily="2" charset="0"/>
              </a:rPr>
              <a:t>PS7 GN31</a:t>
            </a:r>
            <a:r>
              <a:rPr lang="en-US" sz="6000" dirty="0">
                <a:solidFill>
                  <a:schemeClr val="tx2"/>
                </a:solidFill>
              </a:rPr>
              <a:t>: where a project is required to achieve both ICP for mainstream communities and FPIC for Indigenous Peoples, </a:t>
            </a:r>
            <a:r>
              <a:rPr lang="en-US" sz="6000" b="1" dirty="0">
                <a:solidFill>
                  <a:schemeClr val="tx2"/>
                </a:solidFill>
                <a:latin typeface="Montserrat ExtraBold" pitchFamily="2" charset="0"/>
              </a:rPr>
              <a:t>a single engagement process resulting in one agreement is generally recommended </a:t>
            </a:r>
            <a:r>
              <a:rPr lang="en-US" sz="6000" dirty="0">
                <a:solidFill>
                  <a:schemeClr val="tx2"/>
                </a:solidFill>
              </a:rPr>
              <a:t>since the achievement of ICP and FPIC as separate processes with different groups within a community or between proximate communities may be difficult and in some cases be a cause of division within the community (paraphrased) </a:t>
            </a:r>
            <a:endParaRPr sz="6000" dirty="0">
              <a:solidFill>
                <a:schemeClr val="tx2"/>
              </a:solidFill>
            </a:endParaRPr>
          </a:p>
        </p:txBody>
      </p:sp>
      <p:sp>
        <p:nvSpPr>
          <p:cNvPr id="4" name="Rounded Rectangle">
            <a:extLst>
              <a:ext uri="{FF2B5EF4-FFF2-40B4-BE49-F238E27FC236}">
                <a16:creationId xmlns:a16="http://schemas.microsoft.com/office/drawing/2014/main" id="{51DFA930-A0C0-C2CB-CC20-8CEE64B3B406}"/>
              </a:ext>
            </a:extLst>
          </p:cNvPr>
          <p:cNvSpPr/>
          <p:nvPr/>
        </p:nvSpPr>
        <p:spPr>
          <a:xfrm>
            <a:off x="2857500" y="16136589"/>
            <a:ext cx="43014900" cy="1449196"/>
          </a:xfrm>
          <a:prstGeom prst="roundRect">
            <a:avLst>
              <a:gd name="adj" fmla="val 7966"/>
            </a:avLst>
          </a:prstGeom>
          <a:solidFill>
            <a:schemeClr val="accent1"/>
          </a:solidFill>
          <a:ln w="25400" cap="flat">
            <a:noFill/>
            <a:miter lim="400000"/>
          </a:ln>
          <a:effectLst/>
        </p:spPr>
        <p:txBody>
          <a:bodyPr wrap="square" lIns="0" tIns="0" rIns="0" bIns="0" numCol="1" anchor="ctr">
            <a:noAutofit/>
          </a:bodyPr>
          <a:lstStyle/>
          <a:p>
            <a:pPr>
              <a:defRPr sz="6400" b="0">
                <a:solidFill>
                  <a:srgbClr val="FFFFFF"/>
                </a:solidFill>
                <a:latin typeface="+mn-lt"/>
                <a:ea typeface="+mn-ea"/>
                <a:cs typeface="+mn-cs"/>
                <a:sym typeface="Helvetica Neue Medium"/>
              </a:defRPr>
            </a:pPr>
            <a:endParaRPr sz="6400"/>
          </a:p>
        </p:txBody>
      </p:sp>
      <p:sp>
        <p:nvSpPr>
          <p:cNvPr id="5" name="More Information">
            <a:extLst>
              <a:ext uri="{FF2B5EF4-FFF2-40B4-BE49-F238E27FC236}">
                <a16:creationId xmlns:a16="http://schemas.microsoft.com/office/drawing/2014/main" id="{6F88206D-41A1-95C1-2285-E6068A8A3FE9}"/>
              </a:ext>
            </a:extLst>
          </p:cNvPr>
          <p:cNvSpPr txBox="1"/>
          <p:nvPr/>
        </p:nvSpPr>
        <p:spPr>
          <a:xfrm>
            <a:off x="3594715" y="16204598"/>
            <a:ext cx="11860619" cy="131318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1600" tIns="101600" rIns="101600" bIns="101600" numCol="1" anchor="ctr">
            <a:spAutoFit/>
          </a:bodyPr>
          <a:lstStyle>
            <a:lvl1pPr>
              <a:defRPr b="0">
                <a:solidFill>
                  <a:srgbClr val="FFFFFF"/>
                </a:solidFill>
                <a:latin typeface="Montserrat SemiBold"/>
                <a:ea typeface="Montserrat SemiBold"/>
                <a:cs typeface="Montserrat SemiBold"/>
                <a:sym typeface="Montserrat SemiBold"/>
              </a:defRPr>
            </a:lvl1pPr>
          </a:lstStyle>
          <a:p>
            <a:r>
              <a:rPr lang="en-US" sz="7200" b="1" dirty="0">
                <a:latin typeface="Franklin Gothic Demi" panose="020B0703020102020204" pitchFamily="34" charset="0"/>
              </a:rPr>
              <a:t>FPIC/SE Guidelines suggest:</a:t>
            </a:r>
          </a:p>
        </p:txBody>
      </p:sp>
      <p:sp>
        <p:nvSpPr>
          <p:cNvPr id="7"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6D45B0F7-9B3F-CC14-6238-40642013D6BD}"/>
              </a:ext>
            </a:extLst>
          </p:cNvPr>
          <p:cNvSpPr txBox="1"/>
          <p:nvPr/>
        </p:nvSpPr>
        <p:spPr>
          <a:xfrm>
            <a:off x="2799695" y="18433096"/>
            <a:ext cx="36786205" cy="666849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0" tIns="101600" rIns="101600" bIns="101600">
            <a:spAutoFit/>
          </a:bodyPr>
          <a:lstStyle>
            <a:lvl1pPr algn="l">
              <a:lnSpc>
                <a:spcPct val="120000"/>
              </a:lnSpc>
              <a:defRPr sz="5600" b="0">
                <a:solidFill>
                  <a:srgbClr val="5D6788"/>
                </a:solidFill>
                <a:latin typeface="Montserrat Regular"/>
                <a:ea typeface="Montserrat Regular"/>
                <a:cs typeface="Montserrat Regular"/>
                <a:sym typeface="Montserrat Regular"/>
              </a:defRPr>
            </a:lvl1pPr>
          </a:lstStyle>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The same consultative principles and procedures </a:t>
            </a:r>
            <a:r>
              <a:rPr lang="en-US" sz="6000" dirty="0">
                <a:solidFill>
                  <a:schemeClr val="tx2"/>
                </a:solidFill>
              </a:rPr>
              <a:t>to achieve consent or broad community support for IP and non-IP communities</a:t>
            </a:r>
          </a:p>
          <a:p>
            <a:pPr marL="685800" indent="-685800">
              <a:lnSpc>
                <a:spcPct val="100000"/>
              </a:lnSpc>
              <a:spcAft>
                <a:spcPts val="2400"/>
              </a:spcAft>
              <a:buFont typeface="Arial" panose="020B0604020202020204" pitchFamily="34" charset="0"/>
              <a:buChar char="•"/>
            </a:pPr>
            <a:r>
              <a:rPr lang="en-US" sz="6000" dirty="0">
                <a:solidFill>
                  <a:schemeClr val="tx2"/>
                </a:solidFill>
              </a:rPr>
              <a:t>Basic institutional arrangement based on </a:t>
            </a:r>
            <a:r>
              <a:rPr lang="en-US" sz="6000" dirty="0">
                <a:solidFill>
                  <a:schemeClr val="tx2"/>
                </a:solidFill>
                <a:latin typeface="Montserrat ExtraBold" panose="00000900000000000000" pitchFamily="2" charset="0"/>
              </a:rPr>
              <a:t>local cultures and institutions </a:t>
            </a:r>
            <a:r>
              <a:rPr lang="en-US" sz="6000" dirty="0">
                <a:solidFill>
                  <a:schemeClr val="tx2"/>
                </a:solidFill>
              </a:rPr>
              <a:t>for meaningful and ongoing stakeholder engagement</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FPIC 1 </a:t>
            </a:r>
            <a:r>
              <a:rPr lang="en-US" sz="6000" dirty="0">
                <a:solidFill>
                  <a:schemeClr val="tx2"/>
                </a:solidFill>
              </a:rPr>
              <a:t>(“Standard”) and </a:t>
            </a:r>
            <a:r>
              <a:rPr lang="en-US" sz="6000" dirty="0">
                <a:solidFill>
                  <a:schemeClr val="tx2"/>
                </a:solidFill>
                <a:latin typeface="Montserrat ExtraBold" panose="00000900000000000000" pitchFamily="2" charset="0"/>
              </a:rPr>
              <a:t>3</a:t>
            </a:r>
            <a:r>
              <a:rPr lang="en-US" sz="6000" dirty="0">
                <a:solidFill>
                  <a:schemeClr val="tx2"/>
                </a:solidFill>
              </a:rPr>
              <a:t> (“Like”) approaches for IP and non-IP communities</a:t>
            </a:r>
          </a:p>
          <a:p>
            <a:pPr marL="685800" indent="-685800">
              <a:lnSpc>
                <a:spcPct val="100000"/>
              </a:lnSpc>
              <a:spcAft>
                <a:spcPts val="2400"/>
              </a:spcAft>
              <a:buFont typeface="Arial" panose="020B0604020202020204" pitchFamily="34" charset="0"/>
              <a:buChar char="•"/>
            </a:pPr>
            <a:r>
              <a:rPr lang="en-US" sz="6000" dirty="0">
                <a:solidFill>
                  <a:schemeClr val="tx2"/>
                </a:solidFill>
              </a:rPr>
              <a:t>Guidance to </a:t>
            </a:r>
            <a:r>
              <a:rPr lang="en-US" sz="6000" dirty="0">
                <a:solidFill>
                  <a:schemeClr val="tx2"/>
                </a:solidFill>
                <a:latin typeface="Montserrat ExtraBold" panose="00000900000000000000" pitchFamily="2" charset="0"/>
              </a:rPr>
              <a:t>documentation</a:t>
            </a:r>
            <a:r>
              <a:rPr lang="en-US" sz="6000" dirty="0">
                <a:solidFill>
                  <a:schemeClr val="tx2"/>
                </a:solidFill>
              </a:rPr>
              <a:t> of consultation process</a:t>
            </a:r>
          </a:p>
        </p:txBody>
      </p:sp>
      <p:sp>
        <p:nvSpPr>
          <p:cNvPr id="8" name="Slide Number Placeholder 2">
            <a:extLst>
              <a:ext uri="{FF2B5EF4-FFF2-40B4-BE49-F238E27FC236}">
                <a16:creationId xmlns:a16="http://schemas.microsoft.com/office/drawing/2014/main" id="{CB71AA71-4A3D-6D10-1D03-3B82D1E534AB}"/>
              </a:ext>
            </a:extLst>
          </p:cNvPr>
          <p:cNvSpPr txBox="1">
            <a:spLocks/>
          </p:cNvSpPr>
          <p:nvPr/>
        </p:nvSpPr>
        <p:spPr>
          <a:xfrm>
            <a:off x="25062611" y="26117229"/>
            <a:ext cx="20543088" cy="1182991"/>
          </a:xfrm>
          <a:prstGeom prst="rect">
            <a:avLst/>
          </a:prstGeom>
        </p:spPr>
        <p:txBody>
          <a:bodyPr/>
          <a:lstStyle>
            <a:defPPr>
              <a:defRPr lang="en-US"/>
            </a:defPPr>
            <a:lvl1pPr marL="0" algn="r" defTabSz="914330" rtl="0" eaLnBrk="1" latinLnBrk="0" hangingPunct="1">
              <a:defRPr sz="1800" kern="1200">
                <a:solidFill>
                  <a:srgbClr val="1B4C8E"/>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en-US" sz="3200" dirty="0">
                <a:latin typeface="Montserrat" pitchFamily="2" charset="0"/>
              </a:rPr>
              <a:t>FPIC Implementation: Challenges and Recommendation From FPIC Guidelines </a:t>
            </a:r>
            <a:r>
              <a:rPr lang="en-US" sz="4400" dirty="0">
                <a:latin typeface="Montserrat" pitchFamily="2" charset="0"/>
              </a:rPr>
              <a:t>|  </a:t>
            </a:r>
            <a:fld id="{D8D877B3-D348-4611-9BDB-C5374591D951}" type="slidenum">
              <a:rPr lang="en-US" sz="4400" b="1" smtClean="0">
                <a:solidFill>
                  <a:schemeClr val="accent1"/>
                </a:solidFill>
                <a:latin typeface="Montserrat" pitchFamily="2" charset="0"/>
              </a:rPr>
              <a:pPr/>
              <a:t>6</a:t>
            </a:fld>
            <a:endParaRPr lang="en-US" sz="4400" b="1" dirty="0">
              <a:solidFill>
                <a:schemeClr val="accent1"/>
              </a:solidFill>
              <a:latin typeface="Montserrat" pitchFamily="2" charset="0"/>
            </a:endParaRPr>
          </a:p>
        </p:txBody>
      </p:sp>
    </p:spTree>
    <p:extLst>
      <p:ext uri="{BB962C8B-B14F-4D97-AF65-F5344CB8AC3E}">
        <p14:creationId xmlns:p14="http://schemas.microsoft.com/office/powerpoint/2010/main" val="14543685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8050A-B605-B825-FCB6-A22B0D94B716}"/>
            </a:ext>
          </a:extLst>
        </p:cNvPr>
        <p:cNvGrpSpPr/>
        <p:nvPr/>
      </p:nvGrpSpPr>
      <p:grpSpPr>
        <a:xfrm>
          <a:off x="0" y="0"/>
          <a:ext cx="0" cy="0"/>
          <a:chOff x="0" y="0"/>
          <a:chExt cx="0" cy="0"/>
        </a:xfrm>
      </p:grpSpPr>
      <p:sp>
        <p:nvSpPr>
          <p:cNvPr id="2" name="Title first slide">
            <a:extLst>
              <a:ext uri="{FF2B5EF4-FFF2-40B4-BE49-F238E27FC236}">
                <a16:creationId xmlns:a16="http://schemas.microsoft.com/office/drawing/2014/main" id="{5023F22C-25CA-5719-5646-B17287847F7F}"/>
              </a:ext>
            </a:extLst>
          </p:cNvPr>
          <p:cNvSpPr txBox="1"/>
          <p:nvPr/>
        </p:nvSpPr>
        <p:spPr>
          <a:xfrm>
            <a:off x="2857500" y="2499250"/>
            <a:ext cx="37550344" cy="405239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1600" tIns="101600" rIns="101600" bIns="101600" anchor="t">
            <a:spAutoFit/>
          </a:bodyPr>
          <a:lstStyle>
            <a:lvl1pPr algn="l">
              <a:defRPr sz="18000" b="0">
                <a:solidFill>
                  <a:srgbClr val="2B3763"/>
                </a:solidFill>
                <a:latin typeface="Montserrat Bold"/>
                <a:ea typeface="Montserrat Bold"/>
                <a:cs typeface="Montserrat Bold"/>
                <a:sym typeface="Montserrat Bold"/>
              </a:defRPr>
            </a:lvl1pPr>
          </a:lstStyle>
          <a:p>
            <a:r>
              <a:rPr lang="en-US" sz="12500" b="1" dirty="0">
                <a:latin typeface="Franklin Gothic Heavy" panose="020B0903020102020204" pitchFamily="34" charset="0"/>
              </a:rPr>
              <a:t>How to Demonstrate a Community-Based Consent</a:t>
            </a:r>
          </a:p>
          <a:p>
            <a:r>
              <a:rPr lang="en-US" sz="12500" b="1" dirty="0">
                <a:latin typeface="Franklin Gothic Heavy" panose="020B0903020102020204" pitchFamily="34" charset="0"/>
              </a:rPr>
              <a:t>When Some Community Members Disagree? </a:t>
            </a:r>
          </a:p>
        </p:txBody>
      </p:sp>
      <p:sp>
        <p:nvSpPr>
          <p:cNvPr id="143" name="Subtitle demo text">
            <a:extLst>
              <a:ext uri="{FF2B5EF4-FFF2-40B4-BE49-F238E27FC236}">
                <a16:creationId xmlns:a16="http://schemas.microsoft.com/office/drawing/2014/main" id="{918ED872-ACDF-85AF-0398-A2E5ABAB18AB}"/>
              </a:ext>
            </a:extLst>
          </p:cNvPr>
          <p:cNvSpPr txBox="1"/>
          <p:nvPr/>
        </p:nvSpPr>
        <p:spPr>
          <a:xfrm>
            <a:off x="2857500" y="881067"/>
            <a:ext cx="6990696" cy="168251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1600" tIns="101600" rIns="101600" bIns="101600" anchor="ctr">
            <a:spAutoFit/>
          </a:bodyPr>
          <a:lstStyle>
            <a:lvl1pPr algn="l">
              <a:defRPr b="0">
                <a:solidFill>
                  <a:srgbClr val="5FCF9C"/>
                </a:solidFill>
                <a:latin typeface="Montserrat SemiBold"/>
                <a:ea typeface="Montserrat SemiBold"/>
                <a:cs typeface="Montserrat SemiBold"/>
                <a:sym typeface="Montserrat SemiBold"/>
              </a:defRPr>
            </a:lvl1pPr>
          </a:lstStyle>
          <a:p>
            <a:r>
              <a:rPr lang="en-US" sz="9600" dirty="0">
                <a:solidFill>
                  <a:schemeClr val="accent1"/>
                </a:solidFill>
                <a:latin typeface="Franklin Gothic Demi" panose="020B0703020102020204" pitchFamily="34" charset="0"/>
              </a:rPr>
              <a:t>Challenge 2:</a:t>
            </a:r>
            <a:endParaRPr sz="9600" dirty="0">
              <a:solidFill>
                <a:schemeClr val="accent1"/>
              </a:solidFill>
              <a:latin typeface="Franklin Gothic Demi" panose="020B0703020102020204" pitchFamily="34" charset="0"/>
            </a:endParaRPr>
          </a:p>
        </p:txBody>
      </p:sp>
      <p:sp>
        <p:nvSpPr>
          <p:cNvPr id="144"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908240DF-21BD-730E-249B-91BB6C965210}"/>
              </a:ext>
            </a:extLst>
          </p:cNvPr>
          <p:cNvSpPr txBox="1"/>
          <p:nvPr/>
        </p:nvSpPr>
        <p:spPr>
          <a:xfrm>
            <a:off x="2857500" y="7082948"/>
            <a:ext cx="43014900" cy="6052939"/>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0" tIns="101600" rIns="101600" bIns="101600">
            <a:spAutoFit/>
          </a:bodyPr>
          <a:lstStyle>
            <a:lvl1pPr algn="l">
              <a:lnSpc>
                <a:spcPct val="120000"/>
              </a:lnSpc>
              <a:defRPr sz="5600" b="0">
                <a:solidFill>
                  <a:srgbClr val="5D6788"/>
                </a:solidFill>
                <a:latin typeface="Montserrat Regular"/>
                <a:ea typeface="Montserrat Regular"/>
                <a:cs typeface="Montserrat Regular"/>
                <a:sym typeface="Montserrat Regular"/>
              </a:defRPr>
            </a:lvl1pPr>
          </a:lstStyle>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ESS7 GN25/26:</a:t>
            </a:r>
            <a:r>
              <a:rPr lang="en-US" sz="6000" dirty="0">
                <a:solidFill>
                  <a:schemeClr val="tx2"/>
                </a:solidFill>
              </a:rPr>
              <a:t> FPIC does not require </a:t>
            </a:r>
            <a:r>
              <a:rPr lang="en-US" sz="6000" dirty="0">
                <a:solidFill>
                  <a:schemeClr val="tx2"/>
                </a:solidFill>
                <a:latin typeface="Montserrat ExtraBold" pitchFamily="2" charset="0"/>
              </a:rPr>
              <a:t>unanimity </a:t>
            </a:r>
            <a:r>
              <a:rPr lang="en-US" sz="6000" dirty="0">
                <a:solidFill>
                  <a:schemeClr val="tx2"/>
                </a:solidFill>
              </a:rPr>
              <a:t>and may be achieved even when individuals or groups explicitly disagree … Consent refers to the </a:t>
            </a:r>
            <a:r>
              <a:rPr lang="en-US" sz="6000" dirty="0">
                <a:solidFill>
                  <a:schemeClr val="tx2"/>
                </a:solidFill>
                <a:latin typeface="Montserrat ExtraBold" pitchFamily="2" charset="0"/>
              </a:rPr>
              <a:t>collective support of FPIC communities </a:t>
            </a:r>
            <a:r>
              <a:rPr lang="en-US" sz="6000" dirty="0">
                <a:solidFill>
                  <a:schemeClr val="tx2"/>
                </a:solidFill>
              </a:rPr>
              <a:t>reached through a culturally appropriate process. (paraphrased) </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PS7 GN33</a:t>
            </a:r>
            <a:r>
              <a:rPr lang="en-US" sz="6000" dirty="0">
                <a:solidFill>
                  <a:schemeClr val="tx2"/>
                </a:solidFill>
              </a:rPr>
              <a:t>: FPIC should be viewed as a </a:t>
            </a:r>
            <a:r>
              <a:rPr lang="en-US" sz="6000" dirty="0">
                <a:solidFill>
                  <a:schemeClr val="tx2"/>
                </a:solidFill>
                <a:latin typeface="Montserrat ExtraBold" panose="00000900000000000000" pitchFamily="2" charset="0"/>
              </a:rPr>
              <a:t>process </a:t>
            </a:r>
            <a:r>
              <a:rPr lang="en-US" sz="6000" dirty="0">
                <a:solidFill>
                  <a:schemeClr val="tx2"/>
                </a:solidFill>
              </a:rPr>
              <a:t>that both allows and facilitates affected FPIC communities to build and agree upon </a:t>
            </a:r>
            <a:r>
              <a:rPr lang="en-US" sz="6000" dirty="0">
                <a:solidFill>
                  <a:schemeClr val="tx2"/>
                </a:solidFill>
                <a:latin typeface="Montserrat ExtraBold" panose="00000900000000000000" pitchFamily="2" charset="0"/>
              </a:rPr>
              <a:t>a collective position</a:t>
            </a:r>
            <a:r>
              <a:rPr lang="en-US" sz="6000" dirty="0">
                <a:solidFill>
                  <a:schemeClr val="tx2"/>
                </a:solidFill>
              </a:rPr>
              <a:t>, cognizant that individuals and groups within the communities may retain </a:t>
            </a:r>
            <a:r>
              <a:rPr lang="en-US" sz="6000" dirty="0">
                <a:solidFill>
                  <a:schemeClr val="tx2"/>
                </a:solidFill>
                <a:latin typeface="Montserrat ExtraBold" panose="00000900000000000000" pitchFamily="2" charset="0"/>
              </a:rPr>
              <a:t>differing views</a:t>
            </a:r>
            <a:r>
              <a:rPr lang="en-US" sz="6000" dirty="0">
                <a:solidFill>
                  <a:schemeClr val="tx2"/>
                </a:solidFill>
              </a:rPr>
              <a:t>. (paraphrased) </a:t>
            </a:r>
          </a:p>
        </p:txBody>
      </p:sp>
      <p:sp>
        <p:nvSpPr>
          <p:cNvPr id="7"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61A74431-4821-D29A-8E42-01E7B452889A}"/>
              </a:ext>
            </a:extLst>
          </p:cNvPr>
          <p:cNvSpPr txBox="1"/>
          <p:nvPr/>
        </p:nvSpPr>
        <p:spPr>
          <a:xfrm>
            <a:off x="2799696" y="16642699"/>
            <a:ext cx="43072704" cy="974625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0" tIns="101600" rIns="101600" bIns="101600">
            <a:spAutoFit/>
          </a:bodyPr>
          <a:lstStyle>
            <a:lvl1pPr algn="l">
              <a:lnSpc>
                <a:spcPct val="120000"/>
              </a:lnSpc>
              <a:defRPr sz="5600" b="0">
                <a:solidFill>
                  <a:srgbClr val="5D6788"/>
                </a:solidFill>
                <a:latin typeface="Montserrat Regular"/>
                <a:ea typeface="Montserrat Regular"/>
                <a:cs typeface="Montserrat Regular"/>
                <a:sym typeface="Montserrat Regular"/>
              </a:defRPr>
            </a:lvl1pPr>
          </a:lstStyle>
          <a:p>
            <a:pPr marL="685800" indent="-685800">
              <a:lnSpc>
                <a:spcPct val="100000"/>
              </a:lnSpc>
              <a:spcAft>
                <a:spcPts val="2400"/>
              </a:spcAft>
              <a:buFont typeface="Arial" panose="020B0604020202020204" pitchFamily="34" charset="0"/>
              <a:buChar char="•"/>
            </a:pPr>
            <a:r>
              <a:rPr lang="en-US" sz="6000" dirty="0">
                <a:solidFill>
                  <a:schemeClr val="tx2"/>
                </a:solidFill>
              </a:rPr>
              <a:t>Inclusive </a:t>
            </a:r>
            <a:r>
              <a:rPr lang="en-US" sz="6000" dirty="0">
                <a:solidFill>
                  <a:schemeClr val="tx2"/>
                </a:solidFill>
                <a:latin typeface="Montserrat ExtraBold" panose="00000900000000000000" pitchFamily="2" charset="0"/>
              </a:rPr>
              <a:t>Consent Process Agreement (CPA) </a:t>
            </a:r>
            <a:r>
              <a:rPr lang="en-US" sz="6000" dirty="0">
                <a:solidFill>
                  <a:schemeClr val="tx2"/>
                </a:solidFill>
              </a:rPr>
              <a:t>at the beginning to set out mutually agreed parameters on FPIC negotiation processes and consent conditions (</a:t>
            </a:r>
            <a:r>
              <a:rPr lang="en-US" sz="6000" dirty="0">
                <a:solidFill>
                  <a:schemeClr val="tx2"/>
                </a:solidFill>
                <a:latin typeface="Montserrat ExtraBold" panose="00000900000000000000" pitchFamily="2" charset="0"/>
              </a:rPr>
              <a:t>which</a:t>
            </a:r>
            <a:r>
              <a:rPr lang="en-US" sz="6000" dirty="0">
                <a:solidFill>
                  <a:schemeClr val="tx2"/>
                </a:solidFill>
              </a:rPr>
              <a:t> </a:t>
            </a:r>
            <a:r>
              <a:rPr lang="en-US" sz="6000" dirty="0">
                <a:solidFill>
                  <a:schemeClr val="tx2"/>
                </a:solidFill>
                <a:latin typeface="Montserrat ExtraBold" panose="00000900000000000000" pitchFamily="2" charset="0"/>
              </a:rPr>
              <a:t>all parties should respect</a:t>
            </a:r>
            <a:r>
              <a:rPr lang="en-US" sz="6000" dirty="0">
                <a:solidFill>
                  <a:schemeClr val="tx2"/>
                </a:solidFill>
              </a:rPr>
              <a:t>)</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FCL</a:t>
            </a:r>
            <a:r>
              <a:rPr lang="en-US" sz="6000" dirty="0">
                <a:solidFill>
                  <a:schemeClr val="tx2"/>
                </a:solidFill>
              </a:rPr>
              <a:t> to lead discussion forums to facilitate </a:t>
            </a:r>
            <a:r>
              <a:rPr lang="en-US" sz="6000" dirty="0">
                <a:solidFill>
                  <a:schemeClr val="tx2"/>
                </a:solidFill>
                <a:latin typeface="Montserrat ExtraBold" panose="00000900000000000000" pitchFamily="2" charset="0"/>
              </a:rPr>
              <a:t>internal discussions and consensus building </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Community Advisory Council (AC) </a:t>
            </a:r>
            <a:r>
              <a:rPr lang="en-US" sz="6000" dirty="0">
                <a:solidFill>
                  <a:schemeClr val="tx2"/>
                </a:solidFill>
              </a:rPr>
              <a:t>comprised of a broad spectrum of community members </a:t>
            </a:r>
            <a:r>
              <a:rPr lang="en-US" sz="6000" dirty="0">
                <a:solidFill>
                  <a:schemeClr val="tx2"/>
                </a:solidFill>
                <a:latin typeface="Montserrat ExtraBold" panose="00000900000000000000" pitchFamily="2" charset="0"/>
              </a:rPr>
              <a:t>empowered </a:t>
            </a:r>
            <a:r>
              <a:rPr lang="en-US" sz="6000" dirty="0">
                <a:solidFill>
                  <a:schemeClr val="tx2"/>
                </a:solidFill>
              </a:rPr>
              <a:t>in CPA to grant a consent</a:t>
            </a:r>
          </a:p>
          <a:p>
            <a:pPr marL="685800" indent="-685800">
              <a:lnSpc>
                <a:spcPct val="100000"/>
              </a:lnSpc>
              <a:spcAft>
                <a:spcPts val="2400"/>
              </a:spcAft>
              <a:buFont typeface="Arial" panose="020B0604020202020204" pitchFamily="34" charset="0"/>
              <a:buChar char="•"/>
            </a:pPr>
            <a:r>
              <a:rPr lang="en-US" sz="6000" dirty="0">
                <a:solidFill>
                  <a:schemeClr val="tx2"/>
                </a:solidFill>
              </a:rPr>
              <a:t>FPIC negotiations to involve </a:t>
            </a:r>
            <a:r>
              <a:rPr lang="en-US" sz="6000" dirty="0">
                <a:solidFill>
                  <a:schemeClr val="tx2"/>
                </a:solidFill>
                <a:latin typeface="Montserrat ExtraBold" panose="00000900000000000000" pitchFamily="2" charset="0"/>
              </a:rPr>
              <a:t>benefit sharing </a:t>
            </a:r>
            <a:r>
              <a:rPr lang="en-US" sz="6000" dirty="0">
                <a:solidFill>
                  <a:schemeClr val="tx2"/>
                </a:solidFill>
              </a:rPr>
              <a:t>and </a:t>
            </a:r>
            <a:r>
              <a:rPr lang="en-US" sz="6000" dirty="0">
                <a:solidFill>
                  <a:schemeClr val="tx2"/>
                </a:solidFill>
                <a:latin typeface="Montserrat ExtraBold" panose="00000900000000000000" pitchFamily="2" charset="0"/>
              </a:rPr>
              <a:t>risk management </a:t>
            </a:r>
            <a:r>
              <a:rPr lang="en-US" sz="6000" dirty="0">
                <a:solidFill>
                  <a:schemeClr val="tx2"/>
                </a:solidFill>
              </a:rPr>
              <a:t>and clarify what the project can do and what it cannot</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Legacy Issues Document (LID) </a:t>
            </a:r>
            <a:r>
              <a:rPr lang="en-US" sz="6000" dirty="0">
                <a:solidFill>
                  <a:schemeClr val="tx2"/>
                </a:solidFill>
              </a:rPr>
              <a:t>to take note of legacy issues/ additional benefit generation that may be pursued separately, by competent (government) agencies in future</a:t>
            </a:r>
          </a:p>
        </p:txBody>
      </p:sp>
      <p:sp>
        <p:nvSpPr>
          <p:cNvPr id="3" name="Rounded Rectangle">
            <a:extLst>
              <a:ext uri="{FF2B5EF4-FFF2-40B4-BE49-F238E27FC236}">
                <a16:creationId xmlns:a16="http://schemas.microsoft.com/office/drawing/2014/main" id="{AC920254-63FB-59E7-1DD7-1B63758687EC}"/>
              </a:ext>
            </a:extLst>
          </p:cNvPr>
          <p:cNvSpPr/>
          <p:nvPr/>
        </p:nvSpPr>
        <p:spPr>
          <a:xfrm>
            <a:off x="2857500" y="14382593"/>
            <a:ext cx="43014900" cy="1449196"/>
          </a:xfrm>
          <a:prstGeom prst="roundRect">
            <a:avLst>
              <a:gd name="adj" fmla="val 7966"/>
            </a:avLst>
          </a:prstGeom>
          <a:solidFill>
            <a:schemeClr val="accent1"/>
          </a:solidFill>
          <a:ln w="25400" cap="flat">
            <a:noFill/>
            <a:miter lim="400000"/>
          </a:ln>
          <a:effectLst/>
        </p:spPr>
        <p:txBody>
          <a:bodyPr wrap="square" lIns="0" tIns="0" rIns="0" bIns="0" numCol="1" anchor="ctr">
            <a:noAutofit/>
          </a:bodyPr>
          <a:lstStyle/>
          <a:p>
            <a:pPr>
              <a:defRPr sz="6400" b="0">
                <a:solidFill>
                  <a:srgbClr val="FFFFFF"/>
                </a:solidFill>
                <a:latin typeface="+mn-lt"/>
                <a:ea typeface="+mn-ea"/>
                <a:cs typeface="+mn-cs"/>
                <a:sym typeface="Helvetica Neue Medium"/>
              </a:defRPr>
            </a:pPr>
            <a:endParaRPr sz="6400"/>
          </a:p>
        </p:txBody>
      </p:sp>
      <p:sp>
        <p:nvSpPr>
          <p:cNvPr id="6" name="More Information">
            <a:extLst>
              <a:ext uri="{FF2B5EF4-FFF2-40B4-BE49-F238E27FC236}">
                <a16:creationId xmlns:a16="http://schemas.microsoft.com/office/drawing/2014/main" id="{0BF79E78-B794-C9A9-5193-0AD38D4E3B18}"/>
              </a:ext>
            </a:extLst>
          </p:cNvPr>
          <p:cNvSpPr txBox="1"/>
          <p:nvPr/>
        </p:nvSpPr>
        <p:spPr>
          <a:xfrm>
            <a:off x="3594712" y="14450602"/>
            <a:ext cx="11860619" cy="1313180"/>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1600" tIns="101600" rIns="101600" bIns="101600" numCol="1" anchor="ctr">
            <a:spAutoFit/>
          </a:bodyPr>
          <a:lstStyle>
            <a:lvl1pPr>
              <a:defRPr b="0">
                <a:solidFill>
                  <a:srgbClr val="FFFFFF"/>
                </a:solidFill>
                <a:latin typeface="Montserrat SemiBold"/>
                <a:ea typeface="Montserrat SemiBold"/>
                <a:cs typeface="Montserrat SemiBold"/>
                <a:sym typeface="Montserrat SemiBold"/>
              </a:defRPr>
            </a:lvl1pPr>
          </a:lstStyle>
          <a:p>
            <a:r>
              <a:rPr lang="en-US" sz="7200" b="1" dirty="0">
                <a:latin typeface="Franklin Gothic Demi" panose="020B0703020102020204" pitchFamily="34" charset="0"/>
              </a:rPr>
              <a:t>FPIC/SE Guidelines suggest:</a:t>
            </a:r>
          </a:p>
        </p:txBody>
      </p:sp>
      <p:sp>
        <p:nvSpPr>
          <p:cNvPr id="8" name="Slide Number Placeholder 2">
            <a:extLst>
              <a:ext uri="{FF2B5EF4-FFF2-40B4-BE49-F238E27FC236}">
                <a16:creationId xmlns:a16="http://schemas.microsoft.com/office/drawing/2014/main" id="{D815C8F3-E474-5B48-78E9-0FC69AE987F1}"/>
              </a:ext>
            </a:extLst>
          </p:cNvPr>
          <p:cNvSpPr txBox="1">
            <a:spLocks/>
          </p:cNvSpPr>
          <p:nvPr/>
        </p:nvSpPr>
        <p:spPr>
          <a:xfrm>
            <a:off x="25062611" y="26117229"/>
            <a:ext cx="20543088" cy="1182991"/>
          </a:xfrm>
          <a:prstGeom prst="rect">
            <a:avLst/>
          </a:prstGeom>
        </p:spPr>
        <p:txBody>
          <a:bodyPr/>
          <a:lstStyle>
            <a:defPPr>
              <a:defRPr lang="en-US"/>
            </a:defPPr>
            <a:lvl1pPr marL="0" algn="r" defTabSz="914330" rtl="0" eaLnBrk="1" latinLnBrk="0" hangingPunct="1">
              <a:defRPr sz="1800" kern="1200">
                <a:solidFill>
                  <a:srgbClr val="1B4C8E"/>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en-US" sz="3200" dirty="0">
                <a:latin typeface="Montserrat" pitchFamily="2" charset="0"/>
              </a:rPr>
              <a:t>FPIC Implementation: Challenges and Recommendation From FPIC Guidelines </a:t>
            </a:r>
            <a:r>
              <a:rPr lang="en-US" sz="4400" dirty="0">
                <a:latin typeface="Montserrat" pitchFamily="2" charset="0"/>
              </a:rPr>
              <a:t>|  </a:t>
            </a:r>
            <a:fld id="{D8D877B3-D348-4611-9BDB-C5374591D951}" type="slidenum">
              <a:rPr lang="en-US" sz="4400" b="1" smtClean="0">
                <a:solidFill>
                  <a:schemeClr val="accent1"/>
                </a:solidFill>
                <a:latin typeface="Montserrat" pitchFamily="2" charset="0"/>
              </a:rPr>
              <a:pPr/>
              <a:t>7</a:t>
            </a:fld>
            <a:endParaRPr lang="en-US" sz="4400" b="1" dirty="0">
              <a:solidFill>
                <a:schemeClr val="accent1"/>
              </a:solidFill>
              <a:latin typeface="Montserrat" pitchFamily="2" charset="0"/>
            </a:endParaRPr>
          </a:p>
        </p:txBody>
      </p:sp>
    </p:spTree>
    <p:extLst>
      <p:ext uri="{BB962C8B-B14F-4D97-AF65-F5344CB8AC3E}">
        <p14:creationId xmlns:p14="http://schemas.microsoft.com/office/powerpoint/2010/main" val="23943633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31570-C7F7-E3CB-C9A5-72D5A080310A}"/>
            </a:ext>
          </a:extLst>
        </p:cNvPr>
        <p:cNvGrpSpPr/>
        <p:nvPr/>
      </p:nvGrpSpPr>
      <p:grpSpPr>
        <a:xfrm>
          <a:off x="0" y="0"/>
          <a:ext cx="0" cy="0"/>
          <a:chOff x="0" y="0"/>
          <a:chExt cx="0" cy="0"/>
        </a:xfrm>
      </p:grpSpPr>
      <p:sp>
        <p:nvSpPr>
          <p:cNvPr id="2" name="Title first slide">
            <a:extLst>
              <a:ext uri="{FF2B5EF4-FFF2-40B4-BE49-F238E27FC236}">
                <a16:creationId xmlns:a16="http://schemas.microsoft.com/office/drawing/2014/main" id="{857853B9-ACD5-C7F8-A082-567C40992AD9}"/>
              </a:ext>
            </a:extLst>
          </p:cNvPr>
          <p:cNvSpPr txBox="1"/>
          <p:nvPr/>
        </p:nvSpPr>
        <p:spPr>
          <a:xfrm>
            <a:off x="2857500" y="2499250"/>
            <a:ext cx="44056933" cy="405239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1600" tIns="101600" rIns="101600" bIns="101600" anchor="t">
            <a:spAutoFit/>
          </a:bodyPr>
          <a:lstStyle>
            <a:lvl1pPr algn="l">
              <a:defRPr sz="18000" b="0">
                <a:solidFill>
                  <a:srgbClr val="2B3763"/>
                </a:solidFill>
                <a:latin typeface="Montserrat Bold"/>
                <a:ea typeface="Montserrat Bold"/>
                <a:cs typeface="Montserrat Bold"/>
                <a:sym typeface="Montserrat Bold"/>
              </a:defRPr>
            </a:lvl1pPr>
          </a:lstStyle>
          <a:p>
            <a:r>
              <a:rPr lang="en-US" sz="12500" b="1" dirty="0">
                <a:latin typeface="Franklin Gothic Heavy" panose="020B0903020102020204" pitchFamily="34" charset="0"/>
              </a:rPr>
              <a:t>How to Ensure FPIC Communities, esp. Vulnerable Groups,</a:t>
            </a:r>
          </a:p>
          <a:p>
            <a:r>
              <a:rPr lang="en-US" sz="12500" b="1" dirty="0">
                <a:latin typeface="Franklin Gothic Heavy" panose="020B0903020102020204" pitchFamily="34" charset="0"/>
              </a:rPr>
              <a:t>Can “Freely” Decide Whether to Give Consent</a:t>
            </a:r>
          </a:p>
        </p:txBody>
      </p:sp>
      <p:sp>
        <p:nvSpPr>
          <p:cNvPr id="143" name="Subtitle demo text">
            <a:extLst>
              <a:ext uri="{FF2B5EF4-FFF2-40B4-BE49-F238E27FC236}">
                <a16:creationId xmlns:a16="http://schemas.microsoft.com/office/drawing/2014/main" id="{A86DBDF2-EFF7-5DE4-EDD4-E45D962B3A85}"/>
              </a:ext>
            </a:extLst>
          </p:cNvPr>
          <p:cNvSpPr txBox="1"/>
          <p:nvPr/>
        </p:nvSpPr>
        <p:spPr>
          <a:xfrm>
            <a:off x="2857500" y="881067"/>
            <a:ext cx="6990696" cy="168251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1600" tIns="101600" rIns="101600" bIns="101600" anchor="ctr">
            <a:spAutoFit/>
          </a:bodyPr>
          <a:lstStyle>
            <a:lvl1pPr algn="l">
              <a:defRPr b="0">
                <a:solidFill>
                  <a:srgbClr val="5FCF9C"/>
                </a:solidFill>
                <a:latin typeface="Montserrat SemiBold"/>
                <a:ea typeface="Montserrat SemiBold"/>
                <a:cs typeface="Montserrat SemiBold"/>
                <a:sym typeface="Montserrat SemiBold"/>
              </a:defRPr>
            </a:lvl1pPr>
          </a:lstStyle>
          <a:p>
            <a:r>
              <a:rPr lang="en-US" sz="9600" dirty="0">
                <a:solidFill>
                  <a:schemeClr val="accent1"/>
                </a:solidFill>
                <a:latin typeface="Franklin Gothic Demi" panose="020B0703020102020204" pitchFamily="34" charset="0"/>
              </a:rPr>
              <a:t>Challenge 3:</a:t>
            </a:r>
            <a:endParaRPr sz="9600" dirty="0">
              <a:solidFill>
                <a:schemeClr val="accent1"/>
              </a:solidFill>
              <a:latin typeface="Franklin Gothic Demi" panose="020B0703020102020204" pitchFamily="34" charset="0"/>
            </a:endParaRPr>
          </a:p>
        </p:txBody>
      </p:sp>
      <p:sp>
        <p:nvSpPr>
          <p:cNvPr id="7"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FF036613-2240-70C9-0A10-AA2599BD31A9}"/>
              </a:ext>
            </a:extLst>
          </p:cNvPr>
          <p:cNvSpPr txBox="1"/>
          <p:nvPr/>
        </p:nvSpPr>
        <p:spPr>
          <a:xfrm>
            <a:off x="2799696" y="14620561"/>
            <a:ext cx="43014900" cy="1097736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0" tIns="101600" rIns="101600" bIns="101600">
            <a:spAutoFit/>
          </a:bodyPr>
          <a:lstStyle>
            <a:lvl1pPr algn="l">
              <a:lnSpc>
                <a:spcPct val="120000"/>
              </a:lnSpc>
              <a:defRPr sz="5600" b="0">
                <a:solidFill>
                  <a:srgbClr val="5D6788"/>
                </a:solidFill>
                <a:latin typeface="Montserrat Regular"/>
                <a:ea typeface="Montserrat Regular"/>
                <a:cs typeface="Montserrat Regular"/>
                <a:sym typeface="Montserrat Regular"/>
              </a:defRPr>
            </a:lvl1pPr>
          </a:lstStyle>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Tripartite decision body </a:t>
            </a:r>
            <a:r>
              <a:rPr lang="en-US" sz="6000" dirty="0">
                <a:solidFill>
                  <a:schemeClr val="tx2"/>
                </a:solidFill>
              </a:rPr>
              <a:t>comprised of reps from the project, FPIC communities and local government to decide on project matters that concern FPIC (for </a:t>
            </a:r>
            <a:r>
              <a:rPr lang="en-US" sz="6000" dirty="0">
                <a:solidFill>
                  <a:schemeClr val="tx2"/>
                </a:solidFill>
                <a:latin typeface="Montserrat ExtraBold" panose="00000900000000000000" pitchFamily="2" charset="0"/>
              </a:rPr>
              <a:t>subsequent consent by the AC</a:t>
            </a:r>
            <a:r>
              <a:rPr lang="en-US" sz="6000" dirty="0">
                <a:solidFill>
                  <a:schemeClr val="tx2"/>
                </a:solidFill>
              </a:rPr>
              <a:t>)</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Project FPIC/SE specialist </a:t>
            </a:r>
            <a:r>
              <a:rPr lang="en-US" sz="6000" dirty="0">
                <a:solidFill>
                  <a:schemeClr val="tx2"/>
                </a:solidFill>
              </a:rPr>
              <a:t>to facilitate discussions on between the project, FPIC communities and local government, helping fill information gaps for FPIC communities</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Third party facilitator (FFO)</a:t>
            </a:r>
            <a:r>
              <a:rPr lang="en-US" sz="6000" dirty="0">
                <a:solidFill>
                  <a:schemeClr val="tx2"/>
                </a:solidFill>
              </a:rPr>
              <a:t> to advise and fill </a:t>
            </a:r>
            <a:r>
              <a:rPr lang="en-US" sz="6000" dirty="0">
                <a:solidFill>
                  <a:schemeClr val="tx2"/>
                </a:solidFill>
                <a:latin typeface="Montserrat ExtraBold" panose="00000900000000000000" pitchFamily="2" charset="0"/>
              </a:rPr>
              <a:t>capacity gaps </a:t>
            </a:r>
            <a:r>
              <a:rPr lang="en-US" sz="6000" dirty="0">
                <a:solidFill>
                  <a:schemeClr val="tx2"/>
                </a:solidFill>
              </a:rPr>
              <a:t>of FPIC communities, where needed</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Community Advisory Council </a:t>
            </a:r>
            <a:r>
              <a:rPr lang="en-US" sz="6000" dirty="0">
                <a:solidFill>
                  <a:schemeClr val="tx2"/>
                </a:solidFill>
              </a:rPr>
              <a:t>includes reps from disadvantaged or vulnerable community groups</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Project FPIC specialist </a:t>
            </a:r>
            <a:r>
              <a:rPr lang="en-US" sz="6000" dirty="0">
                <a:solidFill>
                  <a:schemeClr val="tx2"/>
                </a:solidFill>
              </a:rPr>
              <a:t>work with Community Advisory Council and FCL to ensure culturally sensitive and gender/generationally inclusive FPIC processes</a:t>
            </a:r>
          </a:p>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FPIC Community Liaisons (FCL) </a:t>
            </a:r>
            <a:r>
              <a:rPr lang="en-US" sz="6000" dirty="0">
                <a:solidFill>
                  <a:schemeClr val="tx2"/>
                </a:solidFill>
              </a:rPr>
              <a:t>to connect community members and the community council through sharing information and facilitating discussion forums</a:t>
            </a:r>
          </a:p>
        </p:txBody>
      </p:sp>
      <p:sp>
        <p:nvSpPr>
          <p:cNvPr id="3" name="Rounded Rectangle">
            <a:extLst>
              <a:ext uri="{FF2B5EF4-FFF2-40B4-BE49-F238E27FC236}">
                <a16:creationId xmlns:a16="http://schemas.microsoft.com/office/drawing/2014/main" id="{624B6B74-6D98-20B2-1BE9-B103711E6299}"/>
              </a:ext>
            </a:extLst>
          </p:cNvPr>
          <p:cNvSpPr/>
          <p:nvPr/>
        </p:nvSpPr>
        <p:spPr>
          <a:xfrm>
            <a:off x="2857500" y="12266804"/>
            <a:ext cx="43014900" cy="1449196"/>
          </a:xfrm>
          <a:prstGeom prst="roundRect">
            <a:avLst>
              <a:gd name="adj" fmla="val 7966"/>
            </a:avLst>
          </a:prstGeom>
          <a:solidFill>
            <a:schemeClr val="accent1"/>
          </a:solidFill>
          <a:ln w="25400" cap="flat">
            <a:noFill/>
            <a:miter lim="400000"/>
          </a:ln>
          <a:effectLst/>
        </p:spPr>
        <p:txBody>
          <a:bodyPr wrap="square" lIns="0" tIns="0" rIns="0" bIns="0" numCol="1" anchor="ctr">
            <a:noAutofit/>
          </a:bodyPr>
          <a:lstStyle/>
          <a:p>
            <a:pPr>
              <a:defRPr sz="6400" b="0">
                <a:solidFill>
                  <a:srgbClr val="FFFFFF"/>
                </a:solidFill>
                <a:latin typeface="+mn-lt"/>
                <a:ea typeface="+mn-ea"/>
                <a:cs typeface="+mn-cs"/>
                <a:sym typeface="Helvetica Neue Medium"/>
              </a:defRPr>
            </a:pPr>
            <a:endParaRPr sz="6400"/>
          </a:p>
        </p:txBody>
      </p:sp>
      <p:sp>
        <p:nvSpPr>
          <p:cNvPr id="6" name="More Information">
            <a:extLst>
              <a:ext uri="{FF2B5EF4-FFF2-40B4-BE49-F238E27FC236}">
                <a16:creationId xmlns:a16="http://schemas.microsoft.com/office/drawing/2014/main" id="{33BCE217-1540-2AE0-A395-E95F6181ECD8}"/>
              </a:ext>
            </a:extLst>
          </p:cNvPr>
          <p:cNvSpPr txBox="1"/>
          <p:nvPr/>
        </p:nvSpPr>
        <p:spPr>
          <a:xfrm>
            <a:off x="3594712" y="12334813"/>
            <a:ext cx="11860619" cy="131318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1600" tIns="101600" rIns="101600" bIns="101600" numCol="1" anchor="ctr">
            <a:spAutoFit/>
          </a:bodyPr>
          <a:lstStyle>
            <a:lvl1pPr>
              <a:defRPr b="0">
                <a:solidFill>
                  <a:srgbClr val="FFFFFF"/>
                </a:solidFill>
                <a:latin typeface="Montserrat SemiBold"/>
                <a:ea typeface="Montserrat SemiBold"/>
                <a:cs typeface="Montserrat SemiBold"/>
                <a:sym typeface="Montserrat SemiBold"/>
              </a:defRPr>
            </a:lvl1pPr>
          </a:lstStyle>
          <a:p>
            <a:r>
              <a:rPr lang="en-US" sz="7200" b="1" dirty="0">
                <a:latin typeface="Franklin Gothic Demi" panose="020B0703020102020204" pitchFamily="34" charset="0"/>
              </a:rPr>
              <a:t>FPIC/SE Guidelines suggest:</a:t>
            </a:r>
          </a:p>
        </p:txBody>
      </p:sp>
      <p:sp>
        <p:nvSpPr>
          <p:cNvPr id="4"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0EC2E13E-6844-0ED4-79AE-440C494BFF61}"/>
              </a:ext>
            </a:extLst>
          </p:cNvPr>
          <p:cNvSpPr txBox="1"/>
          <p:nvPr/>
        </p:nvSpPr>
        <p:spPr>
          <a:xfrm>
            <a:off x="2857500" y="7058180"/>
            <a:ext cx="41833800" cy="430406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0" tIns="101600" rIns="101600" bIns="101600">
            <a:spAutoFit/>
          </a:bodyPr>
          <a:lstStyle>
            <a:lvl1pPr algn="l">
              <a:lnSpc>
                <a:spcPct val="120000"/>
              </a:lnSpc>
              <a:defRPr sz="5600" b="0">
                <a:solidFill>
                  <a:srgbClr val="5D6788"/>
                </a:solidFill>
                <a:latin typeface="Montserrat Regular"/>
                <a:ea typeface="Montserrat Regular"/>
                <a:cs typeface="Montserrat Regular"/>
                <a:sym typeface="Montserrat Regular"/>
              </a:defRPr>
            </a:lvl1pPr>
          </a:lstStyle>
          <a:p>
            <a:pPr marL="685800" indent="-685800">
              <a:lnSpc>
                <a:spcPct val="100000"/>
              </a:lnSpc>
              <a:spcAft>
                <a:spcPts val="2400"/>
              </a:spcAft>
              <a:buFont typeface="Arial" panose="020B0604020202020204" pitchFamily="34" charset="0"/>
              <a:buChar char="•"/>
            </a:pPr>
            <a:r>
              <a:rPr lang="en-US" sz="6000" dirty="0">
                <a:solidFill>
                  <a:schemeClr val="tx2"/>
                </a:solidFill>
                <a:latin typeface="Montserrat ExtraBold" panose="00000900000000000000" pitchFamily="2" charset="0"/>
              </a:rPr>
              <a:t>ESS7 GN25.2</a:t>
            </a:r>
            <a:r>
              <a:rPr lang="en-US" sz="6000" dirty="0">
                <a:solidFill>
                  <a:schemeClr val="tx2"/>
                </a:solidFill>
              </a:rPr>
              <a:t>: Particular attention should be given to </a:t>
            </a:r>
            <a:r>
              <a:rPr lang="en-US" sz="6000" dirty="0">
                <a:solidFill>
                  <a:schemeClr val="tx2"/>
                </a:solidFill>
                <a:latin typeface="Montserrat" panose="00000500000000000000" pitchFamily="2" charset="0"/>
              </a:rPr>
              <a:t>groups within IP communities that may be </a:t>
            </a:r>
            <a:r>
              <a:rPr lang="en-US" sz="6000" dirty="0">
                <a:solidFill>
                  <a:schemeClr val="tx2"/>
                </a:solidFill>
                <a:latin typeface="Montserrat ExtraBold" pitchFamily="2" charset="0"/>
              </a:rPr>
              <a:t>disadvantaged or vulnerable</a:t>
            </a:r>
            <a:r>
              <a:rPr lang="en-US" sz="6000" dirty="0">
                <a:solidFill>
                  <a:schemeClr val="tx2"/>
                </a:solidFill>
              </a:rPr>
              <a:t>, such as women, youth, the poor, and persons with disabilities to help ensure their interests and concerns are adequately considered and addressed (paraphrased).</a:t>
            </a:r>
          </a:p>
          <a:p>
            <a:pPr marL="685800" indent="-685800">
              <a:buFont typeface="Arial" panose="020B0604020202020204" pitchFamily="34" charset="0"/>
              <a:buChar char="•"/>
            </a:pPr>
            <a:r>
              <a:rPr lang="en-US" sz="6000" dirty="0">
                <a:solidFill>
                  <a:schemeClr val="tx2"/>
                </a:solidFill>
                <a:latin typeface="Montserrat ExtraBold" panose="00000900000000000000" pitchFamily="2" charset="0"/>
              </a:rPr>
              <a:t>PS7 GN25</a:t>
            </a:r>
            <a:r>
              <a:rPr lang="en-US" sz="6000" dirty="0">
                <a:solidFill>
                  <a:schemeClr val="tx2"/>
                </a:solidFill>
              </a:rPr>
              <a:t>: FPIC builds upon the requirements for </a:t>
            </a:r>
            <a:r>
              <a:rPr lang="en-US" sz="6000" dirty="0">
                <a:solidFill>
                  <a:schemeClr val="tx2"/>
                </a:solidFill>
                <a:latin typeface="Montserrat ExtraBold" pitchFamily="2" charset="0"/>
              </a:rPr>
              <a:t>ICP</a:t>
            </a:r>
            <a:r>
              <a:rPr lang="en-US" sz="6000" dirty="0">
                <a:solidFill>
                  <a:schemeClr val="tx2"/>
                </a:solidFill>
              </a:rPr>
              <a:t> and </a:t>
            </a:r>
            <a:r>
              <a:rPr lang="en-US" sz="6000" dirty="0">
                <a:solidFill>
                  <a:schemeClr val="tx2"/>
                </a:solidFill>
                <a:latin typeface="Montserrat ExtraBold" pitchFamily="2" charset="0"/>
              </a:rPr>
              <a:t>GFN</a:t>
            </a:r>
          </a:p>
        </p:txBody>
      </p:sp>
      <p:sp>
        <p:nvSpPr>
          <p:cNvPr id="5" name="Slide Number Placeholder 2">
            <a:extLst>
              <a:ext uri="{FF2B5EF4-FFF2-40B4-BE49-F238E27FC236}">
                <a16:creationId xmlns:a16="http://schemas.microsoft.com/office/drawing/2014/main" id="{6C9E805A-24A7-BEB3-5999-A9E27C93CC9C}"/>
              </a:ext>
            </a:extLst>
          </p:cNvPr>
          <p:cNvSpPr txBox="1">
            <a:spLocks/>
          </p:cNvSpPr>
          <p:nvPr/>
        </p:nvSpPr>
        <p:spPr>
          <a:xfrm>
            <a:off x="25062611" y="26117229"/>
            <a:ext cx="20543088" cy="1182991"/>
          </a:xfrm>
          <a:prstGeom prst="rect">
            <a:avLst/>
          </a:prstGeom>
        </p:spPr>
        <p:txBody>
          <a:bodyPr/>
          <a:lstStyle>
            <a:defPPr>
              <a:defRPr lang="en-US"/>
            </a:defPPr>
            <a:lvl1pPr marL="0" algn="r" defTabSz="914330" rtl="0" eaLnBrk="1" latinLnBrk="0" hangingPunct="1">
              <a:defRPr sz="1800" kern="1200">
                <a:solidFill>
                  <a:srgbClr val="1B4C8E"/>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en-US" sz="3200" dirty="0">
                <a:latin typeface="Montserrat" pitchFamily="2" charset="0"/>
              </a:rPr>
              <a:t>FPIC Implementation: Challenges and Recommendation From FPIC Guidelines </a:t>
            </a:r>
            <a:r>
              <a:rPr lang="en-US" sz="4400" dirty="0">
                <a:latin typeface="Montserrat" pitchFamily="2" charset="0"/>
              </a:rPr>
              <a:t>|  </a:t>
            </a:r>
            <a:fld id="{D8D877B3-D348-4611-9BDB-C5374591D951}" type="slidenum">
              <a:rPr lang="en-US" sz="4400" b="1" smtClean="0">
                <a:solidFill>
                  <a:schemeClr val="accent1"/>
                </a:solidFill>
                <a:latin typeface="Montserrat" pitchFamily="2" charset="0"/>
              </a:rPr>
              <a:pPr/>
              <a:t>8</a:t>
            </a:fld>
            <a:endParaRPr lang="en-US" sz="4400" b="1" dirty="0">
              <a:solidFill>
                <a:schemeClr val="accent1"/>
              </a:solidFill>
              <a:latin typeface="Montserrat" pitchFamily="2" charset="0"/>
            </a:endParaRPr>
          </a:p>
        </p:txBody>
      </p:sp>
    </p:spTree>
    <p:extLst>
      <p:ext uri="{BB962C8B-B14F-4D97-AF65-F5344CB8AC3E}">
        <p14:creationId xmlns:p14="http://schemas.microsoft.com/office/powerpoint/2010/main" val="152020408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E9A78-119D-F8E9-2B95-B862DAAD0615}"/>
            </a:ext>
          </a:extLst>
        </p:cNvPr>
        <p:cNvGrpSpPr/>
        <p:nvPr/>
      </p:nvGrpSpPr>
      <p:grpSpPr>
        <a:xfrm>
          <a:off x="0" y="0"/>
          <a:ext cx="0" cy="0"/>
          <a:chOff x="0" y="0"/>
          <a:chExt cx="0" cy="0"/>
        </a:xfrm>
      </p:grpSpPr>
      <p:sp>
        <p:nvSpPr>
          <p:cNvPr id="4" name="Lorem Ipsum is simply dummy text of the printing and typesetting industry. Lorem Ipsum has been the industry's standard dummy text ever since the 1500s, when an unknown printer took a galley of type and scrambled it to make a type specimen book. It has s">
            <a:extLst>
              <a:ext uri="{FF2B5EF4-FFF2-40B4-BE49-F238E27FC236}">
                <a16:creationId xmlns:a16="http://schemas.microsoft.com/office/drawing/2014/main" id="{9E2313E2-71C7-275F-DD95-E2BA34434188}"/>
              </a:ext>
            </a:extLst>
          </p:cNvPr>
          <p:cNvSpPr txBox="1"/>
          <p:nvPr/>
        </p:nvSpPr>
        <p:spPr>
          <a:xfrm>
            <a:off x="2857500" y="2618779"/>
            <a:ext cx="43014900" cy="19841329"/>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1600" tIns="101600" rIns="101600" bIns="101600">
            <a:spAutoFit/>
          </a:bodyPr>
          <a:lstStyle>
            <a:lvl1pPr algn="l">
              <a:lnSpc>
                <a:spcPct val="120000"/>
              </a:lnSpc>
              <a:defRPr sz="5600" b="0">
                <a:solidFill>
                  <a:srgbClr val="5D6788"/>
                </a:solidFill>
                <a:latin typeface="Montserrat Regular"/>
                <a:ea typeface="Montserrat Regular"/>
                <a:cs typeface="Montserrat Regular"/>
                <a:sym typeface="Montserrat Regular"/>
              </a:defRPr>
            </a:lvl1pPr>
          </a:lstStyle>
          <a:p>
            <a:pPr marL="685800" indent="-685800">
              <a:lnSpc>
                <a:spcPct val="100000"/>
              </a:lnSpc>
              <a:spcAft>
                <a:spcPts val="2400"/>
              </a:spcAft>
              <a:buFont typeface="Arial" panose="020B0604020202020204" pitchFamily="34" charset="0"/>
              <a:buChar char="•"/>
            </a:pPr>
            <a:r>
              <a:rPr lang="en-US" sz="7200" dirty="0">
                <a:solidFill>
                  <a:schemeClr val="tx2"/>
                </a:solidFill>
                <a:latin typeface="Montserrat ExtraBold" pitchFamily="2" charset="0"/>
              </a:rPr>
              <a:t>Informed Consultation and Participation (ICP):</a:t>
            </a:r>
            <a:r>
              <a:rPr lang="en-US" sz="6000" dirty="0">
                <a:solidFill>
                  <a:schemeClr val="tx2"/>
                </a:solidFill>
                <a:latin typeface="Montserrat ExtraBold" pitchFamily="2" charset="0"/>
              </a:rPr>
              <a:t> </a:t>
            </a:r>
            <a:r>
              <a:rPr lang="en-US" sz="6000" dirty="0">
                <a:solidFill>
                  <a:schemeClr val="tx2"/>
                </a:solidFill>
              </a:rPr>
              <a:t>The process of ICP entails consultation that occurs </a:t>
            </a:r>
            <a:r>
              <a:rPr lang="en-US" sz="6000" dirty="0">
                <a:solidFill>
                  <a:schemeClr val="tx2"/>
                </a:solidFill>
                <a:latin typeface="Montserrat ExtraBold" panose="00000900000000000000" pitchFamily="2" charset="0"/>
              </a:rPr>
              <a:t>freely and voluntarily</a:t>
            </a:r>
            <a:r>
              <a:rPr lang="en-US" sz="6000" dirty="0">
                <a:solidFill>
                  <a:schemeClr val="tx2"/>
                </a:solidFill>
              </a:rPr>
              <a:t>, without any external manipulation, interference or coercion, and without intimidation. In addition, the Affected Communities of Indigenous Peoples should have access to relevant project information prior to any decision making that will affect them, including information on potential adverse </a:t>
            </a:r>
            <a:r>
              <a:rPr lang="en-US" sz="6000" dirty="0">
                <a:solidFill>
                  <a:schemeClr val="tx2"/>
                </a:solidFill>
                <a:latin typeface="Montserrat ExtraBold" panose="00000900000000000000" pitchFamily="2" charset="0"/>
              </a:rPr>
              <a:t>environmental and social impacts </a:t>
            </a:r>
            <a:r>
              <a:rPr lang="en-US" sz="6000" dirty="0">
                <a:solidFill>
                  <a:schemeClr val="tx2"/>
                </a:solidFill>
              </a:rPr>
              <a:t>affecting them at each stage of project implementation (i.e., design construction, operation and decommissioning). To achieve this objective, consultations should take place </a:t>
            </a:r>
            <a:r>
              <a:rPr lang="en-US" sz="6000" dirty="0">
                <a:solidFill>
                  <a:schemeClr val="tx2"/>
                </a:solidFill>
                <a:latin typeface="Montserrat ExtraBold" panose="00000900000000000000" pitchFamily="2" charset="0"/>
              </a:rPr>
              <a:t>prior to and during project planning</a:t>
            </a:r>
            <a:r>
              <a:rPr lang="en-US" sz="6000" dirty="0">
                <a:solidFill>
                  <a:schemeClr val="tx2"/>
                </a:solidFill>
              </a:rPr>
              <a:t>” (IFC PS7 GN15)</a:t>
            </a:r>
          </a:p>
          <a:p>
            <a:pPr marL="685800" indent="-685800">
              <a:lnSpc>
                <a:spcPct val="100000"/>
              </a:lnSpc>
              <a:spcAft>
                <a:spcPts val="2400"/>
              </a:spcAft>
              <a:buFont typeface="Arial" panose="020B0604020202020204" pitchFamily="34" charset="0"/>
              <a:buChar char="•"/>
            </a:pPr>
            <a:endParaRPr lang="en-US" sz="6000" dirty="0">
              <a:solidFill>
                <a:schemeClr val="tx2"/>
              </a:solidFill>
            </a:endParaRPr>
          </a:p>
          <a:p>
            <a:pPr marL="685800" indent="-685800">
              <a:lnSpc>
                <a:spcPct val="100000"/>
              </a:lnSpc>
              <a:spcAft>
                <a:spcPts val="2400"/>
              </a:spcAft>
              <a:buFont typeface="Arial" panose="020B0604020202020204" pitchFamily="34" charset="0"/>
              <a:buChar char="•"/>
            </a:pPr>
            <a:r>
              <a:rPr lang="en-US" sz="7200" dirty="0">
                <a:solidFill>
                  <a:schemeClr val="tx2"/>
                </a:solidFill>
                <a:latin typeface="Montserrat ExtraBold" pitchFamily="2" charset="0"/>
              </a:rPr>
              <a:t>Good Faith Negotiations (GFN): </a:t>
            </a:r>
            <a:r>
              <a:rPr lang="en-US" sz="6000" dirty="0">
                <a:solidFill>
                  <a:schemeClr val="tx2"/>
                </a:solidFill>
              </a:rPr>
              <a:t>(i) </a:t>
            </a:r>
            <a:r>
              <a:rPr lang="en-US" sz="6000" dirty="0">
                <a:solidFill>
                  <a:schemeClr val="tx2"/>
                </a:solidFill>
                <a:latin typeface="Montserrat ExtraBold" panose="00000900000000000000" pitchFamily="2" charset="0"/>
              </a:rPr>
              <a:t>willingness</a:t>
            </a:r>
            <a:r>
              <a:rPr lang="en-US" sz="6000" dirty="0">
                <a:solidFill>
                  <a:schemeClr val="tx2"/>
                </a:solidFill>
              </a:rPr>
              <a:t> </a:t>
            </a:r>
            <a:r>
              <a:rPr lang="en-US" sz="6000" dirty="0">
                <a:solidFill>
                  <a:schemeClr val="tx2"/>
                </a:solidFill>
                <a:latin typeface="Montserrat ExtraBold" panose="00000900000000000000" pitchFamily="2" charset="0"/>
              </a:rPr>
              <a:t>to engage in </a:t>
            </a:r>
            <a:r>
              <a:rPr lang="en-US" sz="6000" dirty="0">
                <a:solidFill>
                  <a:schemeClr val="tx2"/>
                </a:solidFill>
              </a:rPr>
              <a:t>a process and availability to meet at reasonable times and frequency; (ii) </a:t>
            </a:r>
            <a:r>
              <a:rPr lang="en-US" sz="6000" dirty="0">
                <a:solidFill>
                  <a:schemeClr val="tx2"/>
                </a:solidFill>
                <a:latin typeface="Montserrat ExtraBold" panose="00000900000000000000" pitchFamily="2" charset="0"/>
              </a:rPr>
              <a:t>provision of information</a:t>
            </a:r>
            <a:r>
              <a:rPr lang="en-US" sz="6000" dirty="0">
                <a:solidFill>
                  <a:schemeClr val="tx2"/>
                </a:solidFill>
              </a:rPr>
              <a:t> necessary for informed negotiation; (iii) </a:t>
            </a:r>
            <a:r>
              <a:rPr lang="en-US" sz="6000" dirty="0">
                <a:solidFill>
                  <a:schemeClr val="tx2"/>
                </a:solidFill>
                <a:latin typeface="Montserrat ExtraBold" panose="00000900000000000000" pitchFamily="2" charset="0"/>
              </a:rPr>
              <a:t>exploration of key issues </a:t>
            </a:r>
            <a:r>
              <a:rPr lang="en-US" sz="6000" dirty="0">
                <a:solidFill>
                  <a:schemeClr val="tx2"/>
                </a:solidFill>
              </a:rPr>
              <a:t>of importance; (iv) use of </a:t>
            </a:r>
            <a:r>
              <a:rPr lang="en-US" sz="6000" dirty="0">
                <a:solidFill>
                  <a:schemeClr val="tx2"/>
                </a:solidFill>
                <a:latin typeface="Montserrat ExtraBold" panose="00000900000000000000" pitchFamily="2" charset="0"/>
              </a:rPr>
              <a:t>mutually acceptable procedures </a:t>
            </a:r>
            <a:r>
              <a:rPr lang="en-US" sz="6000" dirty="0">
                <a:solidFill>
                  <a:schemeClr val="tx2"/>
                </a:solidFill>
              </a:rPr>
              <a:t>for negotiation; (v) willingness to </a:t>
            </a:r>
            <a:r>
              <a:rPr lang="en-US" sz="6000" dirty="0">
                <a:solidFill>
                  <a:schemeClr val="tx2"/>
                </a:solidFill>
                <a:latin typeface="Montserrat ExtraBold" panose="00000900000000000000" pitchFamily="2" charset="0"/>
              </a:rPr>
              <a:t>change initial position </a:t>
            </a:r>
            <a:r>
              <a:rPr lang="en-US" sz="6000" dirty="0">
                <a:solidFill>
                  <a:schemeClr val="tx2"/>
                </a:solidFill>
              </a:rPr>
              <a:t>and modify offers where possible; and (vi) provision of sufficient time for decision making” (IFC PS7 GN25)</a:t>
            </a:r>
          </a:p>
          <a:p>
            <a:pPr marL="685800" indent="-685800">
              <a:lnSpc>
                <a:spcPct val="100000"/>
              </a:lnSpc>
              <a:spcAft>
                <a:spcPts val="2400"/>
              </a:spcAft>
              <a:buFont typeface="Arial" panose="020B0604020202020204" pitchFamily="34" charset="0"/>
              <a:buChar char="•"/>
            </a:pPr>
            <a:endParaRPr lang="en-US" sz="6000" dirty="0">
              <a:solidFill>
                <a:schemeClr val="tx2"/>
              </a:solidFill>
            </a:endParaRPr>
          </a:p>
          <a:p>
            <a:pPr marL="685800" indent="-685800">
              <a:lnSpc>
                <a:spcPct val="100000"/>
              </a:lnSpc>
              <a:spcAft>
                <a:spcPts val="2400"/>
              </a:spcAft>
              <a:buFont typeface="Arial" panose="020B0604020202020204" pitchFamily="34" charset="0"/>
              <a:buChar char="•"/>
            </a:pPr>
            <a:r>
              <a:rPr lang="en-US" sz="7200" dirty="0">
                <a:solidFill>
                  <a:schemeClr val="tx2"/>
                </a:solidFill>
                <a:latin typeface="Montserrat ExtraBold" pitchFamily="2" charset="0"/>
              </a:rPr>
              <a:t>PS7 GN19:</a:t>
            </a:r>
            <a:r>
              <a:rPr lang="en-US" sz="6000" dirty="0">
                <a:solidFill>
                  <a:schemeClr val="tx2"/>
                </a:solidFill>
                <a:latin typeface="Montserrat ExtraBold" pitchFamily="2" charset="0"/>
              </a:rPr>
              <a:t> </a:t>
            </a:r>
            <a:r>
              <a:rPr lang="en-US" sz="6000" dirty="0">
                <a:solidFill>
                  <a:schemeClr val="tx2"/>
                </a:solidFill>
              </a:rPr>
              <a:t>Communities should have </a:t>
            </a:r>
            <a:r>
              <a:rPr lang="en-US" sz="6000" dirty="0">
                <a:solidFill>
                  <a:schemeClr val="tx2"/>
                </a:solidFill>
                <a:latin typeface="Montserrat ExtraBold" panose="00000900000000000000" pitchFamily="2" charset="0"/>
              </a:rPr>
              <a:t>sufficient time </a:t>
            </a:r>
            <a:r>
              <a:rPr lang="en-US" sz="6000" dirty="0">
                <a:solidFill>
                  <a:schemeClr val="tx2"/>
                </a:solidFill>
              </a:rPr>
              <a:t>for consensus building and developing responses to project issues that impact upon their lives and livelihoods; and clients should allocate </a:t>
            </a:r>
            <a:r>
              <a:rPr lang="en-US" sz="6000" dirty="0">
                <a:solidFill>
                  <a:schemeClr val="tx2"/>
                </a:solidFill>
                <a:latin typeface="Montserrat ExtraBold" panose="00000900000000000000" pitchFamily="2" charset="0"/>
              </a:rPr>
              <a:t>sufficient time </a:t>
            </a:r>
            <a:r>
              <a:rPr lang="en-US" sz="6000" dirty="0">
                <a:solidFill>
                  <a:schemeClr val="tx2"/>
                </a:solidFill>
              </a:rPr>
              <a:t>to fully consider and address Indigenous Peoples’ concerns and suggestions about the project in the project design and implementation</a:t>
            </a:r>
          </a:p>
          <a:p>
            <a:pPr marL="685800" indent="-685800">
              <a:lnSpc>
                <a:spcPct val="100000"/>
              </a:lnSpc>
              <a:spcAft>
                <a:spcPts val="2400"/>
              </a:spcAft>
              <a:buFont typeface="Arial" panose="020B0604020202020204" pitchFamily="34" charset="0"/>
              <a:buChar char="•"/>
            </a:pPr>
            <a:endParaRPr lang="en-US" sz="6000" dirty="0">
              <a:solidFill>
                <a:schemeClr val="tx2"/>
              </a:solidFill>
            </a:endParaRPr>
          </a:p>
        </p:txBody>
      </p:sp>
      <p:sp>
        <p:nvSpPr>
          <p:cNvPr id="5" name="Slide Number Placeholder 2">
            <a:extLst>
              <a:ext uri="{FF2B5EF4-FFF2-40B4-BE49-F238E27FC236}">
                <a16:creationId xmlns:a16="http://schemas.microsoft.com/office/drawing/2014/main" id="{AC96DD24-E65A-DC3A-5239-2BDBCD99B293}"/>
              </a:ext>
            </a:extLst>
          </p:cNvPr>
          <p:cNvSpPr txBox="1">
            <a:spLocks/>
          </p:cNvSpPr>
          <p:nvPr/>
        </p:nvSpPr>
        <p:spPr>
          <a:xfrm>
            <a:off x="25062611" y="26117229"/>
            <a:ext cx="20543088" cy="1182991"/>
          </a:xfrm>
          <a:prstGeom prst="rect">
            <a:avLst/>
          </a:prstGeom>
        </p:spPr>
        <p:txBody>
          <a:bodyPr/>
          <a:lstStyle>
            <a:defPPr>
              <a:defRPr lang="en-US"/>
            </a:defPPr>
            <a:lvl1pPr marL="0" algn="r" defTabSz="914330" rtl="0" eaLnBrk="1" latinLnBrk="0" hangingPunct="1">
              <a:defRPr sz="1800" kern="1200">
                <a:solidFill>
                  <a:srgbClr val="1B4C8E"/>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r>
              <a:rPr lang="en-US" sz="3200" dirty="0">
                <a:latin typeface="Montserrat" pitchFamily="2" charset="0"/>
              </a:rPr>
              <a:t>FPIC Implementation: Challenges and Recommendation From FPIC Guidelines </a:t>
            </a:r>
            <a:r>
              <a:rPr lang="en-US" sz="4400" dirty="0">
                <a:latin typeface="Montserrat" pitchFamily="2" charset="0"/>
              </a:rPr>
              <a:t>|  </a:t>
            </a:r>
            <a:fld id="{D8D877B3-D348-4611-9BDB-C5374591D951}" type="slidenum">
              <a:rPr lang="en-US" sz="4400" b="1" smtClean="0">
                <a:solidFill>
                  <a:schemeClr val="accent1"/>
                </a:solidFill>
                <a:latin typeface="Montserrat" pitchFamily="2" charset="0"/>
              </a:rPr>
              <a:pPr/>
              <a:t>9</a:t>
            </a:fld>
            <a:endParaRPr lang="en-US" sz="4400" b="1" dirty="0">
              <a:solidFill>
                <a:schemeClr val="accent1"/>
              </a:solidFill>
              <a:latin typeface="Montserrat" pitchFamily="2" charset="0"/>
            </a:endParaRPr>
          </a:p>
        </p:txBody>
      </p:sp>
    </p:spTree>
    <p:extLst>
      <p:ext uri="{BB962C8B-B14F-4D97-AF65-F5344CB8AC3E}">
        <p14:creationId xmlns:p14="http://schemas.microsoft.com/office/powerpoint/2010/main" val="664960410"/>
      </p:ext>
    </p:extLst>
  </p:cSld>
  <p:clrMapOvr>
    <a:masterClrMapping/>
  </p:clrMapOvr>
  <p:transition spd="med"/>
</p:sld>
</file>

<file path=ppt/theme/theme1.xml><?xml version="1.0" encoding="utf-8"?>
<a:theme xmlns:a="http://schemas.openxmlformats.org/drawingml/2006/main" name="White">
  <a:themeElements>
    <a:clrScheme name="Online Education">
      <a:dk1>
        <a:srgbClr val="263565"/>
      </a:dk1>
      <a:lt1>
        <a:srgbClr val="FFFFFF"/>
      </a:lt1>
      <a:dk2>
        <a:srgbClr val="59668A"/>
      </a:dk2>
      <a:lt2>
        <a:srgbClr val="F7FAFC"/>
      </a:lt2>
      <a:accent1>
        <a:srgbClr val="00D197"/>
      </a:accent1>
      <a:accent2>
        <a:srgbClr val="E0F5F1"/>
      </a:accent2>
      <a:accent3>
        <a:srgbClr val="03D298"/>
      </a:accent3>
      <a:accent4>
        <a:srgbClr val="F7FAFC"/>
      </a:accent4>
      <a:accent5>
        <a:srgbClr val="08D199"/>
      </a:accent5>
      <a:accent6>
        <a:srgbClr val="DFF5F1"/>
      </a:accent6>
      <a:hlink>
        <a:srgbClr val="00D199"/>
      </a:hlink>
      <a:folHlink>
        <a:srgbClr val="00D199"/>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A3763"/>
        </a:solidFill>
        <a:ln w="254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16510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01600" tIns="101600" rIns="101600" bIns="101600" numCol="1" spcCol="38100" rtlCol="0" anchor="ctr">
        <a:spAutoFit/>
      </a:bodyPr>
      <a:lstStyle>
        <a:defPPr marL="0" marR="0" indent="0" algn="ctr" defTabSz="1651000" rtl="0" fontAlgn="auto" latinLnBrk="0" hangingPunct="0">
          <a:lnSpc>
            <a:spcPct val="100000"/>
          </a:lnSpc>
          <a:spcBef>
            <a:spcPts val="0"/>
          </a:spcBef>
          <a:spcAft>
            <a:spcPts val="0"/>
          </a:spcAft>
          <a:buClrTx/>
          <a:buSzTx/>
          <a:buFontTx/>
          <a:buNone/>
          <a:tabLst/>
          <a:defRPr kumimoji="0" sz="6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amp;D-Powerpoint Template_16x9">
  <a:themeElements>
    <a:clrScheme name="Balance Color">
      <a:dk1>
        <a:srgbClr val="1F1F1F"/>
      </a:dk1>
      <a:lt1>
        <a:srgbClr val="FFFFFF"/>
      </a:lt1>
      <a:dk2>
        <a:srgbClr val="202020"/>
      </a:dk2>
      <a:lt2>
        <a:srgbClr val="FFFFFF"/>
      </a:lt2>
      <a:accent1>
        <a:srgbClr val="FE1C1D"/>
      </a:accent1>
      <a:accent2>
        <a:srgbClr val="FF5757"/>
      </a:accent2>
      <a:accent3>
        <a:srgbClr val="C9D2FD"/>
      </a:accent3>
      <a:accent4>
        <a:srgbClr val="5E78FA"/>
      </a:accent4>
      <a:accent5>
        <a:srgbClr val="0420AB"/>
      </a:accent5>
      <a:accent6>
        <a:srgbClr val="021572"/>
      </a:accent6>
      <a:hlink>
        <a:srgbClr val="FF5757"/>
      </a:hlink>
      <a:folHlink>
        <a:srgbClr val="BFBFBF"/>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1_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4.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A3763"/>
        </a:solidFill>
        <a:ln w="254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16510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01600" tIns="101600" rIns="101600" bIns="101600" numCol="1" spcCol="38100" rtlCol="0" anchor="ctr">
        <a:spAutoFit/>
      </a:bodyPr>
      <a:lstStyle>
        <a:defPPr marL="0" marR="0" indent="0" algn="ctr" defTabSz="1651000" rtl="0" fontAlgn="auto" latinLnBrk="0" hangingPunct="0">
          <a:lnSpc>
            <a:spcPct val="100000"/>
          </a:lnSpc>
          <a:spcBef>
            <a:spcPts val="0"/>
          </a:spcBef>
          <a:spcAft>
            <a:spcPts val="0"/>
          </a:spcAft>
          <a:buClrTx/>
          <a:buSzTx/>
          <a:buFontTx/>
          <a:buNone/>
          <a:tabLst/>
          <a:defRPr kumimoji="0" sz="6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445</TotalTime>
  <Words>4731</Words>
  <Application>Microsoft Office PowerPoint</Application>
  <PresentationFormat>Custom</PresentationFormat>
  <Paragraphs>322</Paragraphs>
  <Slides>24</Slides>
  <Notes>21</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24</vt:i4>
      </vt:variant>
    </vt:vector>
  </HeadingPairs>
  <TitlesOfParts>
    <vt:vector size="45" baseType="lpstr">
      <vt:lpstr>AndesExtraLight</vt:lpstr>
      <vt:lpstr>DengXian</vt:lpstr>
      <vt:lpstr>Helvetica Neue</vt:lpstr>
      <vt:lpstr>Helvetica Neue Light</vt:lpstr>
      <vt:lpstr>Helvetica Neue Medium</vt:lpstr>
      <vt:lpstr>Montserrat-Bold</vt:lpstr>
      <vt:lpstr>Aptos</vt:lpstr>
      <vt:lpstr>Aptos Black</vt:lpstr>
      <vt:lpstr>Arial</vt:lpstr>
      <vt:lpstr>Franklin Gothic Demi</vt:lpstr>
      <vt:lpstr>Franklin Gothic Heavy</vt:lpstr>
      <vt:lpstr>Montserrat</vt:lpstr>
      <vt:lpstr>Montserrat ExtraBold</vt:lpstr>
      <vt:lpstr>Montserrat Light</vt:lpstr>
      <vt:lpstr>Open Sans</vt:lpstr>
      <vt:lpstr>Palatino Linotype</vt:lpstr>
      <vt:lpstr>Times New Roman</vt:lpstr>
      <vt:lpstr>Wingdings</vt:lpstr>
      <vt:lpstr>White</vt:lpstr>
      <vt:lpstr>B&amp;D-Powerpoint Template_16x9</vt:lpstr>
      <vt:lpstr>1_Gallery</vt:lpstr>
      <vt:lpstr>PowerPoint Presentation</vt:lpstr>
      <vt:lpstr>First, a word of thanks to all those who shared their previous experiences with us</vt:lpstr>
      <vt:lpstr>PowerPoint Presentation</vt:lpstr>
      <vt:lpstr>These Technical Guidelines suggest approaches to implement FPIC according to the “Indigenous Peoples Participation &amp; Partnership Framework”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Tamang lamas consecrating the FPIC agreements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Gregory Guldin</cp:lastModifiedBy>
  <cp:revision>25</cp:revision>
  <dcterms:modified xsi:type="dcterms:W3CDTF">2025-11-15T02:31:32Z</dcterms:modified>
</cp:coreProperties>
</file>